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69" r:id="rId2"/>
    <p:sldMasterId id="2147483690" r:id="rId3"/>
  </p:sldMasterIdLst>
  <p:notesMasterIdLst>
    <p:notesMasterId r:id="rId20"/>
  </p:notesMasterIdLst>
  <p:sldIdLst>
    <p:sldId id="312" r:id="rId4"/>
    <p:sldId id="303" r:id="rId5"/>
    <p:sldId id="302" r:id="rId6"/>
    <p:sldId id="283" r:id="rId7"/>
    <p:sldId id="261" r:id="rId8"/>
    <p:sldId id="305" r:id="rId9"/>
    <p:sldId id="306" r:id="rId10"/>
    <p:sldId id="307" r:id="rId11"/>
    <p:sldId id="313" r:id="rId12"/>
    <p:sldId id="309" r:id="rId13"/>
    <p:sldId id="311" r:id="rId14"/>
    <p:sldId id="263" r:id="rId15"/>
    <p:sldId id="266" r:id="rId16"/>
    <p:sldId id="258" r:id="rId17"/>
    <p:sldId id="268" r:id="rId18"/>
    <p:sldId id="2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9C8A26-7F24-43F5-A761-2B1E9615F4AC}" type="doc">
      <dgm:prSet loTypeId="urn:microsoft.com/office/officeart/2016/7/layout/LinearBlockProcessNumbered" loCatId="process" qsTypeId="urn:microsoft.com/office/officeart/2005/8/quickstyle/simple2" qsCatId="simple" csTypeId="urn:microsoft.com/office/officeart/2005/8/colors/colorful2" csCatId="colorful" phldr="1"/>
      <dgm:spPr/>
      <dgm:t>
        <a:bodyPr/>
        <a:lstStyle/>
        <a:p>
          <a:endParaRPr lang="en-US"/>
        </a:p>
      </dgm:t>
    </dgm:pt>
    <dgm:pt modelId="{13A5E38C-9E46-4E17-9E98-8A2E5DFA894A}">
      <dgm:prSet custT="1"/>
      <dgm:spPr/>
      <dgm:t>
        <a:bodyPr/>
        <a:lstStyle/>
        <a:p>
          <a:r>
            <a:rPr lang="en-US" sz="1600" dirty="0" err="1"/>
            <a:t>Kementan</a:t>
          </a:r>
          <a:r>
            <a:rPr lang="en-US" sz="1600" dirty="0"/>
            <a:t> </a:t>
          </a:r>
          <a:r>
            <a:rPr lang="en-US" sz="1600" dirty="0" err="1"/>
            <a:t>telah</a:t>
          </a:r>
          <a:r>
            <a:rPr lang="en-US" sz="1600" dirty="0"/>
            <a:t> </a:t>
          </a:r>
          <a:r>
            <a:rPr lang="en-US" sz="1600" dirty="0" err="1"/>
            <a:t>mengusulkan</a:t>
          </a:r>
          <a:r>
            <a:rPr lang="en-US" sz="1600" dirty="0"/>
            <a:t> </a:t>
          </a:r>
          <a:r>
            <a:rPr lang="en-US" sz="1600" dirty="0" err="1"/>
            <a:t>penyederhanaan</a:t>
          </a:r>
          <a:r>
            <a:rPr lang="en-US" sz="1600" dirty="0"/>
            <a:t> </a:t>
          </a:r>
          <a:r>
            <a:rPr lang="en-US" sz="1600" dirty="0" err="1"/>
            <a:t>organisasi</a:t>
          </a:r>
          <a:r>
            <a:rPr lang="en-US" sz="1600" dirty="0"/>
            <a:t> </a:t>
          </a:r>
          <a:r>
            <a:rPr lang="en-US" sz="1600" dirty="0" err="1"/>
            <a:t>terkait</a:t>
          </a:r>
          <a:r>
            <a:rPr lang="en-US" sz="1600" dirty="0"/>
            <a:t> </a:t>
          </a:r>
          <a:r>
            <a:rPr lang="en-US" sz="1600" dirty="0" err="1"/>
            <a:t>dengan</a:t>
          </a:r>
          <a:r>
            <a:rPr lang="en-US" sz="1600" dirty="0"/>
            <a:t> </a:t>
          </a:r>
          <a:r>
            <a:rPr lang="en-US" sz="1600" dirty="0" err="1"/>
            <a:t>adanya</a:t>
          </a:r>
          <a:r>
            <a:rPr lang="en-US" sz="1600" dirty="0"/>
            <a:t> </a:t>
          </a:r>
          <a:r>
            <a:rPr lang="en-US" sz="1600" dirty="0" err="1"/>
            <a:t>peralihan</a:t>
          </a:r>
          <a:r>
            <a:rPr lang="en-US" sz="1600" dirty="0"/>
            <a:t> </a:t>
          </a:r>
          <a:r>
            <a:rPr lang="en-US" sz="1600" dirty="0" err="1"/>
            <a:t>jabatan</a:t>
          </a:r>
          <a:r>
            <a:rPr lang="en-US" sz="1600" dirty="0"/>
            <a:t> </a:t>
          </a:r>
          <a:r>
            <a:rPr lang="en-US" sz="1600" dirty="0" err="1"/>
            <a:t>dari</a:t>
          </a:r>
          <a:r>
            <a:rPr lang="en-US" sz="1600" dirty="0"/>
            <a:t> </a:t>
          </a:r>
          <a:r>
            <a:rPr lang="en-US" sz="1600" dirty="0" err="1"/>
            <a:t>struktural</a:t>
          </a:r>
          <a:r>
            <a:rPr lang="en-US" sz="1600" dirty="0"/>
            <a:t> </a:t>
          </a:r>
          <a:r>
            <a:rPr lang="en-US" sz="1600" dirty="0" err="1"/>
            <a:t>ke</a:t>
          </a:r>
          <a:r>
            <a:rPr lang="en-US" sz="1600" dirty="0"/>
            <a:t> </a:t>
          </a:r>
          <a:r>
            <a:rPr lang="en-US" sz="1600" dirty="0" err="1"/>
            <a:t>fungsional</a:t>
          </a:r>
          <a:r>
            <a:rPr lang="en-US" sz="1600" dirty="0"/>
            <a:t>. </a:t>
          </a:r>
          <a:r>
            <a:rPr lang="en-US" sz="1600" dirty="0" err="1"/>
            <a:t>Saat</a:t>
          </a:r>
          <a:r>
            <a:rPr lang="en-US" sz="1600" dirty="0"/>
            <a:t> </a:t>
          </a:r>
          <a:r>
            <a:rPr lang="en-US" sz="1600" dirty="0" err="1"/>
            <a:t>ini</a:t>
          </a:r>
          <a:r>
            <a:rPr lang="en-US" sz="1600" dirty="0"/>
            <a:t> </a:t>
          </a:r>
          <a:r>
            <a:rPr lang="en-US" sz="1600" dirty="0" err="1"/>
            <a:t>Eselon</a:t>
          </a:r>
          <a:r>
            <a:rPr lang="en-US" sz="1600" dirty="0"/>
            <a:t> III, </a:t>
          </a:r>
          <a:r>
            <a:rPr lang="en-US" sz="1600" dirty="0" err="1"/>
            <a:t>Eselon</a:t>
          </a:r>
          <a:r>
            <a:rPr lang="en-US" sz="1600" dirty="0"/>
            <a:t> IV, dan </a:t>
          </a:r>
          <a:r>
            <a:rPr lang="en-US" sz="1600" dirty="0" err="1"/>
            <a:t>Eselon</a:t>
          </a:r>
          <a:r>
            <a:rPr lang="en-US" sz="1600" dirty="0"/>
            <a:t> V </a:t>
          </a:r>
          <a:r>
            <a:rPr lang="en-US" sz="1600" dirty="0" err="1"/>
            <a:t>sudah</a:t>
          </a:r>
          <a:r>
            <a:rPr lang="en-US" sz="1600" dirty="0"/>
            <a:t> </a:t>
          </a:r>
          <a:r>
            <a:rPr lang="en-US" sz="1600" dirty="0" err="1"/>
            <a:t>berkurang</a:t>
          </a:r>
          <a:r>
            <a:rPr lang="en-US" sz="1600" dirty="0"/>
            <a:t> 82,36% </a:t>
          </a:r>
          <a:r>
            <a:rPr lang="en-US" sz="1600" dirty="0" err="1"/>
            <a:t>dengan</a:t>
          </a:r>
          <a:r>
            <a:rPr lang="en-US" sz="1600" dirty="0"/>
            <a:t> </a:t>
          </a:r>
          <a:r>
            <a:rPr lang="en-US" sz="1600" dirty="0" err="1"/>
            <a:t>rincian</a:t>
          </a:r>
          <a:r>
            <a:rPr lang="en-US" sz="1600" dirty="0"/>
            <a:t> 1261 JF </a:t>
          </a:r>
          <a:r>
            <a:rPr lang="en-US" sz="1600" dirty="0" err="1"/>
            <a:t>serta</a:t>
          </a:r>
          <a:r>
            <a:rPr lang="en-US" sz="1600" dirty="0"/>
            <a:t> 267 </a:t>
          </a:r>
          <a:r>
            <a:rPr lang="en-US" sz="1600" dirty="0" err="1"/>
            <a:t>jabatan</a:t>
          </a:r>
          <a:r>
            <a:rPr lang="en-US" sz="1600" dirty="0"/>
            <a:t> yang </a:t>
          </a:r>
          <a:r>
            <a:rPr lang="en-US" sz="1600" dirty="0" err="1"/>
            <a:t>dipertahankan</a:t>
          </a:r>
          <a:r>
            <a:rPr lang="en-US" sz="1600" dirty="0"/>
            <a:t> </a:t>
          </a:r>
        </a:p>
      </dgm:t>
    </dgm:pt>
    <dgm:pt modelId="{4C740652-6135-468C-AB51-67F1768D0D3B}" type="parTrans" cxnId="{84108B2D-C880-4138-A9F4-8DEF972E2C93}">
      <dgm:prSet/>
      <dgm:spPr/>
      <dgm:t>
        <a:bodyPr/>
        <a:lstStyle/>
        <a:p>
          <a:endParaRPr lang="en-US"/>
        </a:p>
      </dgm:t>
    </dgm:pt>
    <dgm:pt modelId="{4EA89DC3-70FA-40E6-8E59-3CA628A4DCEC}" type="sibTrans" cxnId="{84108B2D-C880-4138-A9F4-8DEF972E2C93}">
      <dgm:prSet phldrT="01"/>
      <dgm:spPr/>
      <dgm:t>
        <a:bodyPr/>
        <a:lstStyle/>
        <a:p>
          <a:r>
            <a:rPr lang="en-US"/>
            <a:t>01</a:t>
          </a:r>
        </a:p>
      </dgm:t>
    </dgm:pt>
    <dgm:pt modelId="{EB2F839A-486A-41AC-BF5A-77173DBCB01F}">
      <dgm:prSet custT="1"/>
      <dgm:spPr/>
      <dgm:t>
        <a:bodyPr/>
        <a:lstStyle/>
        <a:p>
          <a:r>
            <a:rPr lang="en-ID" sz="1600" dirty="0" err="1"/>
            <a:t>Kementan</a:t>
          </a:r>
          <a:r>
            <a:rPr lang="en-ID" sz="1600" dirty="0"/>
            <a:t> </a:t>
          </a:r>
          <a:r>
            <a:rPr lang="en-ID" sz="1600" dirty="0" err="1"/>
            <a:t>telah</a:t>
          </a:r>
          <a:r>
            <a:rPr lang="en-ID" sz="1600" dirty="0"/>
            <a:t> </a:t>
          </a:r>
          <a:r>
            <a:rPr lang="en-ID" sz="1600" dirty="0" err="1"/>
            <a:t>merumuskan</a:t>
          </a:r>
          <a:r>
            <a:rPr lang="en-ID" sz="1600" dirty="0"/>
            <a:t> </a:t>
          </a:r>
          <a:r>
            <a:rPr lang="en-ID" sz="1600" dirty="0" err="1"/>
            <a:t>mekanisme</a:t>
          </a:r>
          <a:r>
            <a:rPr lang="en-ID" sz="1600" dirty="0"/>
            <a:t> </a:t>
          </a:r>
          <a:r>
            <a:rPr lang="en-ID" sz="1600" dirty="0" err="1"/>
            <a:t>hubungan</a:t>
          </a:r>
          <a:r>
            <a:rPr lang="en-ID" sz="1600" dirty="0"/>
            <a:t> dan </a:t>
          </a:r>
          <a:r>
            <a:rPr lang="en-ID" sz="1600" dirty="0" err="1"/>
            <a:t>koordinasi</a:t>
          </a:r>
          <a:r>
            <a:rPr lang="en-ID" sz="1600" dirty="0"/>
            <a:t> </a:t>
          </a:r>
          <a:r>
            <a:rPr lang="en-ID" sz="1600" dirty="0" err="1"/>
            <a:t>antara</a:t>
          </a:r>
          <a:r>
            <a:rPr lang="en-ID" sz="1600" dirty="0"/>
            <a:t> </a:t>
          </a:r>
          <a:r>
            <a:rPr lang="en-ID" sz="1600" dirty="0" err="1"/>
            <a:t>Jabatan</a:t>
          </a:r>
          <a:r>
            <a:rPr lang="en-ID" sz="1600" dirty="0"/>
            <a:t> </a:t>
          </a:r>
          <a:r>
            <a:rPr lang="en-ID" sz="1600" dirty="0" err="1"/>
            <a:t>Pimpinan</a:t>
          </a:r>
          <a:r>
            <a:rPr lang="en-ID" sz="1600" dirty="0"/>
            <a:t> Tinggi (JPT) </a:t>
          </a:r>
          <a:r>
            <a:rPr lang="en-ID" sz="1600" dirty="0" err="1"/>
            <a:t>dengan</a:t>
          </a:r>
          <a:r>
            <a:rPr lang="en-ID" sz="1600" dirty="0"/>
            <a:t> </a:t>
          </a:r>
          <a:r>
            <a:rPr lang="en-ID" sz="1600" dirty="0" err="1"/>
            <a:t>Kelompok</a:t>
          </a:r>
          <a:r>
            <a:rPr lang="en-ID" sz="1600" dirty="0"/>
            <a:t> </a:t>
          </a:r>
          <a:r>
            <a:rPr lang="en-ID" sz="1600" dirty="0" err="1"/>
            <a:t>Jabatan</a:t>
          </a:r>
          <a:r>
            <a:rPr lang="en-ID" sz="1600" dirty="0"/>
            <a:t> </a:t>
          </a:r>
          <a:r>
            <a:rPr lang="en-ID" sz="1600" dirty="0" err="1"/>
            <a:t>Fungsional</a:t>
          </a:r>
          <a:r>
            <a:rPr lang="en-ID" sz="1600" dirty="0"/>
            <a:t> </a:t>
          </a:r>
          <a:r>
            <a:rPr lang="en-ID" sz="1600" dirty="0" err="1"/>
            <a:t>melalui</a:t>
          </a:r>
          <a:r>
            <a:rPr lang="en-ID" sz="1600" dirty="0"/>
            <a:t> </a:t>
          </a:r>
          <a:r>
            <a:rPr lang="en-ID" sz="1600" dirty="0" err="1"/>
            <a:t>Rancangan</a:t>
          </a:r>
          <a:r>
            <a:rPr lang="en-ID" sz="1600" dirty="0"/>
            <a:t> </a:t>
          </a:r>
          <a:r>
            <a:rPr lang="en-ID" sz="1600" dirty="0" err="1"/>
            <a:t>Peraturan</a:t>
          </a:r>
          <a:r>
            <a:rPr lang="en-ID" sz="1600" dirty="0"/>
            <a:t> </a:t>
          </a:r>
          <a:r>
            <a:rPr lang="en-ID" sz="1600" dirty="0" err="1"/>
            <a:t>Kementan</a:t>
          </a:r>
          <a:r>
            <a:rPr lang="en-ID" sz="1600" dirty="0"/>
            <a:t> </a:t>
          </a:r>
          <a:r>
            <a:rPr lang="en-ID" sz="1600" dirty="0" err="1"/>
            <a:t>tentang</a:t>
          </a:r>
          <a:r>
            <a:rPr lang="en-ID" sz="1600" dirty="0"/>
            <a:t> </a:t>
          </a:r>
          <a:r>
            <a:rPr lang="en-ID" sz="1600" dirty="0" err="1"/>
            <a:t>Uraian</a:t>
          </a:r>
          <a:r>
            <a:rPr lang="en-ID" sz="1600" dirty="0"/>
            <a:t> </a:t>
          </a:r>
          <a:r>
            <a:rPr lang="en-ID" sz="1600" dirty="0" err="1"/>
            <a:t>Fungsi</a:t>
          </a:r>
          <a:r>
            <a:rPr lang="en-ID" sz="1600" dirty="0"/>
            <a:t> </a:t>
          </a:r>
          <a:r>
            <a:rPr lang="en-ID" sz="1600" dirty="0" err="1"/>
            <a:t>Organisasi</a:t>
          </a:r>
          <a:r>
            <a:rPr lang="en-ID" sz="1600" dirty="0"/>
            <a:t> JPT </a:t>
          </a:r>
          <a:r>
            <a:rPr lang="en-ID" sz="1600" dirty="0" err="1"/>
            <a:t>Pratama</a:t>
          </a:r>
          <a:r>
            <a:rPr lang="en-ID" sz="1600" dirty="0"/>
            <a:t> dan </a:t>
          </a:r>
          <a:r>
            <a:rPr lang="en-ID" sz="1600" dirty="0" err="1"/>
            <a:t>Tugas</a:t>
          </a:r>
          <a:r>
            <a:rPr lang="en-ID" sz="1600" dirty="0"/>
            <a:t> </a:t>
          </a:r>
          <a:r>
            <a:rPr lang="en-ID" sz="1600" dirty="0" err="1"/>
            <a:t>Koordinator</a:t>
          </a:r>
          <a:r>
            <a:rPr lang="en-ID" sz="1600" dirty="0"/>
            <a:t> </a:t>
          </a:r>
          <a:r>
            <a:rPr lang="en-ID" sz="1600" dirty="0" err="1"/>
            <a:t>Jabatan</a:t>
          </a:r>
          <a:r>
            <a:rPr lang="en-ID" sz="1600" dirty="0"/>
            <a:t> </a:t>
          </a:r>
          <a:r>
            <a:rPr lang="en-ID" sz="1600" dirty="0" err="1"/>
            <a:t>Fungsional</a:t>
          </a:r>
          <a:r>
            <a:rPr lang="en-ID" sz="1600" dirty="0"/>
            <a:t> di </a:t>
          </a:r>
          <a:r>
            <a:rPr lang="en-ID" sz="1600" dirty="0" err="1"/>
            <a:t>Lingkungan</a:t>
          </a:r>
          <a:r>
            <a:rPr lang="en-ID" sz="1600" dirty="0"/>
            <a:t> </a:t>
          </a:r>
          <a:r>
            <a:rPr lang="en-ID" sz="1600" dirty="0" err="1"/>
            <a:t>Kementan</a:t>
          </a:r>
          <a:endParaRPr lang="en-US" sz="1600" dirty="0"/>
        </a:p>
      </dgm:t>
    </dgm:pt>
    <dgm:pt modelId="{48CB2722-3006-4A8C-BA63-5F903355A4C6}" type="parTrans" cxnId="{1C65FD76-00DB-489A-AE5C-E3A4D68D587F}">
      <dgm:prSet/>
      <dgm:spPr/>
      <dgm:t>
        <a:bodyPr/>
        <a:lstStyle/>
        <a:p>
          <a:endParaRPr lang="en-US"/>
        </a:p>
      </dgm:t>
    </dgm:pt>
    <dgm:pt modelId="{EAB3B334-DC31-4090-BF58-EBEE82A7D7D4}" type="sibTrans" cxnId="{1C65FD76-00DB-489A-AE5C-E3A4D68D587F}">
      <dgm:prSet phldrT="02"/>
      <dgm:spPr/>
      <dgm:t>
        <a:bodyPr/>
        <a:lstStyle/>
        <a:p>
          <a:r>
            <a:rPr lang="en-US"/>
            <a:t>02</a:t>
          </a:r>
        </a:p>
      </dgm:t>
    </dgm:pt>
    <dgm:pt modelId="{55A4AC15-386D-448C-BB55-1D8E203E9D95}">
      <dgm:prSet/>
      <dgm:spPr/>
      <dgm:t>
        <a:bodyPr/>
        <a:lstStyle/>
        <a:p>
          <a:r>
            <a:rPr lang="en-US" dirty="0" err="1"/>
            <a:t>Kementan</a:t>
          </a:r>
          <a:r>
            <a:rPr lang="en-US" dirty="0"/>
            <a:t> </a:t>
          </a:r>
          <a:r>
            <a:rPr lang="id-ID" dirty="0"/>
            <a:t>telah melaksanakan evaluasi organisasi, namun belum sepenuhnya dikaitkan dengan proses mewujudkan kinerja organisasi, agar terbentuk organisasi yang lebih efektif. </a:t>
          </a:r>
          <a:endParaRPr lang="en-US" dirty="0"/>
        </a:p>
      </dgm:t>
    </dgm:pt>
    <dgm:pt modelId="{BA403DB2-280B-44FA-8B95-8D1D4001184C}" type="parTrans" cxnId="{662F4D83-ACF7-4C46-BD91-BD22BF5516FA}">
      <dgm:prSet/>
      <dgm:spPr/>
      <dgm:t>
        <a:bodyPr/>
        <a:lstStyle/>
        <a:p>
          <a:endParaRPr lang="en-US"/>
        </a:p>
      </dgm:t>
    </dgm:pt>
    <dgm:pt modelId="{4EEC9B6D-64BD-4F3F-960B-12503592A9E4}" type="sibTrans" cxnId="{662F4D83-ACF7-4C46-BD91-BD22BF5516FA}">
      <dgm:prSet phldrT="03"/>
      <dgm:spPr/>
      <dgm:t>
        <a:bodyPr/>
        <a:lstStyle/>
        <a:p>
          <a:r>
            <a:rPr lang="en-US"/>
            <a:t>03</a:t>
          </a:r>
        </a:p>
      </dgm:t>
    </dgm:pt>
    <dgm:pt modelId="{DB54497C-14B7-405D-97DE-399886DA474B}" type="pres">
      <dgm:prSet presAssocID="{E89C8A26-7F24-43F5-A761-2B1E9615F4AC}" presName="Name0" presStyleCnt="0">
        <dgm:presLayoutVars>
          <dgm:animLvl val="lvl"/>
          <dgm:resizeHandles val="exact"/>
        </dgm:presLayoutVars>
      </dgm:prSet>
      <dgm:spPr/>
    </dgm:pt>
    <dgm:pt modelId="{CC3781C6-3F5E-4E4B-91C9-89A98A3FDD38}" type="pres">
      <dgm:prSet presAssocID="{13A5E38C-9E46-4E17-9E98-8A2E5DFA894A}" presName="compositeNode" presStyleCnt="0">
        <dgm:presLayoutVars>
          <dgm:bulletEnabled val="1"/>
        </dgm:presLayoutVars>
      </dgm:prSet>
      <dgm:spPr/>
    </dgm:pt>
    <dgm:pt modelId="{7A0E3D8E-D02A-4C55-A22F-5C50C05BFDA8}" type="pres">
      <dgm:prSet presAssocID="{13A5E38C-9E46-4E17-9E98-8A2E5DFA894A}" presName="bgRect" presStyleLbl="alignNode1" presStyleIdx="0" presStyleCnt="3" custLinFactNeighborY="-231"/>
      <dgm:spPr/>
    </dgm:pt>
    <dgm:pt modelId="{C3B1B3E0-BDAB-4F19-9A28-A487954B8ACD}" type="pres">
      <dgm:prSet presAssocID="{4EA89DC3-70FA-40E6-8E59-3CA628A4DCEC}" presName="sibTransNodeRect" presStyleLbl="alignNode1" presStyleIdx="0" presStyleCnt="3">
        <dgm:presLayoutVars>
          <dgm:chMax val="0"/>
          <dgm:bulletEnabled val="1"/>
        </dgm:presLayoutVars>
      </dgm:prSet>
      <dgm:spPr/>
    </dgm:pt>
    <dgm:pt modelId="{5C01A058-29D7-45C7-8DD5-546261A70B29}" type="pres">
      <dgm:prSet presAssocID="{13A5E38C-9E46-4E17-9E98-8A2E5DFA894A}" presName="nodeRect" presStyleLbl="alignNode1" presStyleIdx="0" presStyleCnt="3">
        <dgm:presLayoutVars>
          <dgm:bulletEnabled val="1"/>
        </dgm:presLayoutVars>
      </dgm:prSet>
      <dgm:spPr/>
    </dgm:pt>
    <dgm:pt modelId="{182DD7F2-B6A9-46CB-B9B1-B56F9D1C2C01}" type="pres">
      <dgm:prSet presAssocID="{4EA89DC3-70FA-40E6-8E59-3CA628A4DCEC}" presName="sibTrans" presStyleCnt="0"/>
      <dgm:spPr/>
    </dgm:pt>
    <dgm:pt modelId="{E4C5B033-6E4A-496B-960D-9E3B44E43A45}" type="pres">
      <dgm:prSet presAssocID="{EB2F839A-486A-41AC-BF5A-77173DBCB01F}" presName="compositeNode" presStyleCnt="0">
        <dgm:presLayoutVars>
          <dgm:bulletEnabled val="1"/>
        </dgm:presLayoutVars>
      </dgm:prSet>
      <dgm:spPr/>
    </dgm:pt>
    <dgm:pt modelId="{F567D64A-12E8-4D9F-91A5-FB49E0A99D4D}" type="pres">
      <dgm:prSet presAssocID="{EB2F839A-486A-41AC-BF5A-77173DBCB01F}" presName="bgRect" presStyleLbl="alignNode1" presStyleIdx="1" presStyleCnt="3"/>
      <dgm:spPr/>
    </dgm:pt>
    <dgm:pt modelId="{5E182AF5-FBDD-4187-99F1-24BCAA6EED7A}" type="pres">
      <dgm:prSet presAssocID="{EAB3B334-DC31-4090-BF58-EBEE82A7D7D4}" presName="sibTransNodeRect" presStyleLbl="alignNode1" presStyleIdx="1" presStyleCnt="3">
        <dgm:presLayoutVars>
          <dgm:chMax val="0"/>
          <dgm:bulletEnabled val="1"/>
        </dgm:presLayoutVars>
      </dgm:prSet>
      <dgm:spPr/>
    </dgm:pt>
    <dgm:pt modelId="{99C04B5B-8B51-4799-8A59-9E12A02C3279}" type="pres">
      <dgm:prSet presAssocID="{EB2F839A-486A-41AC-BF5A-77173DBCB01F}" presName="nodeRect" presStyleLbl="alignNode1" presStyleIdx="1" presStyleCnt="3">
        <dgm:presLayoutVars>
          <dgm:bulletEnabled val="1"/>
        </dgm:presLayoutVars>
      </dgm:prSet>
      <dgm:spPr/>
    </dgm:pt>
    <dgm:pt modelId="{40AC3CA1-4348-4119-87D2-FFFB0F0002F3}" type="pres">
      <dgm:prSet presAssocID="{EAB3B334-DC31-4090-BF58-EBEE82A7D7D4}" presName="sibTrans" presStyleCnt="0"/>
      <dgm:spPr/>
    </dgm:pt>
    <dgm:pt modelId="{B5E6BDCB-A742-4324-9EDF-A7B5CC3374AC}" type="pres">
      <dgm:prSet presAssocID="{55A4AC15-386D-448C-BB55-1D8E203E9D95}" presName="compositeNode" presStyleCnt="0">
        <dgm:presLayoutVars>
          <dgm:bulletEnabled val="1"/>
        </dgm:presLayoutVars>
      </dgm:prSet>
      <dgm:spPr/>
    </dgm:pt>
    <dgm:pt modelId="{5E00E628-1CE1-4CB4-92B0-0615F0146104}" type="pres">
      <dgm:prSet presAssocID="{55A4AC15-386D-448C-BB55-1D8E203E9D95}" presName="bgRect" presStyleLbl="alignNode1" presStyleIdx="2" presStyleCnt="3"/>
      <dgm:spPr/>
    </dgm:pt>
    <dgm:pt modelId="{EDFB92BC-4623-4ED6-A1DF-998766607411}" type="pres">
      <dgm:prSet presAssocID="{4EEC9B6D-64BD-4F3F-960B-12503592A9E4}" presName="sibTransNodeRect" presStyleLbl="alignNode1" presStyleIdx="2" presStyleCnt="3">
        <dgm:presLayoutVars>
          <dgm:chMax val="0"/>
          <dgm:bulletEnabled val="1"/>
        </dgm:presLayoutVars>
      </dgm:prSet>
      <dgm:spPr/>
    </dgm:pt>
    <dgm:pt modelId="{6083F3DF-78BF-4645-8542-CE0CFACCA801}" type="pres">
      <dgm:prSet presAssocID="{55A4AC15-386D-448C-BB55-1D8E203E9D95}" presName="nodeRect" presStyleLbl="alignNode1" presStyleIdx="2" presStyleCnt="3">
        <dgm:presLayoutVars>
          <dgm:bulletEnabled val="1"/>
        </dgm:presLayoutVars>
      </dgm:prSet>
      <dgm:spPr/>
    </dgm:pt>
  </dgm:ptLst>
  <dgm:cxnLst>
    <dgm:cxn modelId="{84108B2D-C880-4138-A9F4-8DEF972E2C93}" srcId="{E89C8A26-7F24-43F5-A761-2B1E9615F4AC}" destId="{13A5E38C-9E46-4E17-9E98-8A2E5DFA894A}" srcOrd="0" destOrd="0" parTransId="{4C740652-6135-468C-AB51-67F1768D0D3B}" sibTransId="{4EA89DC3-70FA-40E6-8E59-3CA628A4DCEC}"/>
    <dgm:cxn modelId="{B13C4063-D273-4A50-8EBD-6E0D6CB261F2}" type="presOf" srcId="{4EA89DC3-70FA-40E6-8E59-3CA628A4DCEC}" destId="{C3B1B3E0-BDAB-4F19-9A28-A487954B8ACD}" srcOrd="0" destOrd="0" presId="urn:microsoft.com/office/officeart/2016/7/layout/LinearBlockProcessNumbered"/>
    <dgm:cxn modelId="{8B78F669-53C2-46CE-ACB9-A324DB716F30}" type="presOf" srcId="{EB2F839A-486A-41AC-BF5A-77173DBCB01F}" destId="{F567D64A-12E8-4D9F-91A5-FB49E0A99D4D}" srcOrd="0" destOrd="0" presId="urn:microsoft.com/office/officeart/2016/7/layout/LinearBlockProcessNumbered"/>
    <dgm:cxn modelId="{2501C34A-5F7A-49DB-BFA8-42A32691F887}" type="presOf" srcId="{55A4AC15-386D-448C-BB55-1D8E203E9D95}" destId="{6083F3DF-78BF-4645-8542-CE0CFACCA801}" srcOrd="1" destOrd="0" presId="urn:microsoft.com/office/officeart/2016/7/layout/LinearBlockProcessNumbered"/>
    <dgm:cxn modelId="{8B607D71-B862-4ABF-8882-5A53967CEAD2}" type="presOf" srcId="{13A5E38C-9E46-4E17-9E98-8A2E5DFA894A}" destId="{5C01A058-29D7-45C7-8DD5-546261A70B29}" srcOrd="1" destOrd="0" presId="urn:microsoft.com/office/officeart/2016/7/layout/LinearBlockProcessNumbered"/>
    <dgm:cxn modelId="{41A0C953-3A2D-4203-8872-67C6F9DD761E}" type="presOf" srcId="{13A5E38C-9E46-4E17-9E98-8A2E5DFA894A}" destId="{7A0E3D8E-D02A-4C55-A22F-5C50C05BFDA8}" srcOrd="0" destOrd="0" presId="urn:microsoft.com/office/officeart/2016/7/layout/LinearBlockProcessNumbered"/>
    <dgm:cxn modelId="{1C65FD76-00DB-489A-AE5C-E3A4D68D587F}" srcId="{E89C8A26-7F24-43F5-A761-2B1E9615F4AC}" destId="{EB2F839A-486A-41AC-BF5A-77173DBCB01F}" srcOrd="1" destOrd="0" parTransId="{48CB2722-3006-4A8C-BA63-5F903355A4C6}" sibTransId="{EAB3B334-DC31-4090-BF58-EBEE82A7D7D4}"/>
    <dgm:cxn modelId="{662F4D83-ACF7-4C46-BD91-BD22BF5516FA}" srcId="{E89C8A26-7F24-43F5-A761-2B1E9615F4AC}" destId="{55A4AC15-386D-448C-BB55-1D8E203E9D95}" srcOrd="2" destOrd="0" parTransId="{BA403DB2-280B-44FA-8B95-8D1D4001184C}" sibTransId="{4EEC9B6D-64BD-4F3F-960B-12503592A9E4}"/>
    <dgm:cxn modelId="{25C075A7-8844-4C6C-BD8D-1B9D06945963}" type="presOf" srcId="{55A4AC15-386D-448C-BB55-1D8E203E9D95}" destId="{5E00E628-1CE1-4CB4-92B0-0615F0146104}" srcOrd="0" destOrd="0" presId="urn:microsoft.com/office/officeart/2016/7/layout/LinearBlockProcessNumbered"/>
    <dgm:cxn modelId="{6D09EBB0-6DD7-485F-BE98-1481C0C47DF5}" type="presOf" srcId="{EB2F839A-486A-41AC-BF5A-77173DBCB01F}" destId="{99C04B5B-8B51-4799-8A59-9E12A02C3279}" srcOrd="1" destOrd="0" presId="urn:microsoft.com/office/officeart/2016/7/layout/LinearBlockProcessNumbered"/>
    <dgm:cxn modelId="{9F65FEB4-93D5-45C2-99DF-9BD1C951B9E2}" type="presOf" srcId="{4EEC9B6D-64BD-4F3F-960B-12503592A9E4}" destId="{EDFB92BC-4623-4ED6-A1DF-998766607411}" srcOrd="0" destOrd="0" presId="urn:microsoft.com/office/officeart/2016/7/layout/LinearBlockProcessNumbered"/>
    <dgm:cxn modelId="{2B38DBC1-598E-4147-AAF7-805B7143D58A}" type="presOf" srcId="{EAB3B334-DC31-4090-BF58-EBEE82A7D7D4}" destId="{5E182AF5-FBDD-4187-99F1-24BCAA6EED7A}" srcOrd="0" destOrd="0" presId="urn:microsoft.com/office/officeart/2016/7/layout/LinearBlockProcessNumbered"/>
    <dgm:cxn modelId="{6D1AB2CA-F214-4108-907F-A2AA15F17AB4}" type="presOf" srcId="{E89C8A26-7F24-43F5-A761-2B1E9615F4AC}" destId="{DB54497C-14B7-405D-97DE-399886DA474B}" srcOrd="0" destOrd="0" presId="urn:microsoft.com/office/officeart/2016/7/layout/LinearBlockProcessNumbered"/>
    <dgm:cxn modelId="{C09B1D86-F9F3-4AD0-AAFB-C73537EBA7EE}" type="presParOf" srcId="{DB54497C-14B7-405D-97DE-399886DA474B}" destId="{CC3781C6-3F5E-4E4B-91C9-89A98A3FDD38}" srcOrd="0" destOrd="0" presId="urn:microsoft.com/office/officeart/2016/7/layout/LinearBlockProcessNumbered"/>
    <dgm:cxn modelId="{3A14C243-A8A5-403F-A91A-F9483DA8CAFC}" type="presParOf" srcId="{CC3781C6-3F5E-4E4B-91C9-89A98A3FDD38}" destId="{7A0E3D8E-D02A-4C55-A22F-5C50C05BFDA8}" srcOrd="0" destOrd="0" presId="urn:microsoft.com/office/officeart/2016/7/layout/LinearBlockProcessNumbered"/>
    <dgm:cxn modelId="{737A7A2C-499F-4330-A4E2-5CDA0201FC52}" type="presParOf" srcId="{CC3781C6-3F5E-4E4B-91C9-89A98A3FDD38}" destId="{C3B1B3E0-BDAB-4F19-9A28-A487954B8ACD}" srcOrd="1" destOrd="0" presId="urn:microsoft.com/office/officeart/2016/7/layout/LinearBlockProcessNumbered"/>
    <dgm:cxn modelId="{62821D7F-AF97-4263-9D38-F7AD49D0BBB9}" type="presParOf" srcId="{CC3781C6-3F5E-4E4B-91C9-89A98A3FDD38}" destId="{5C01A058-29D7-45C7-8DD5-546261A70B29}" srcOrd="2" destOrd="0" presId="urn:microsoft.com/office/officeart/2016/7/layout/LinearBlockProcessNumbered"/>
    <dgm:cxn modelId="{DAAF7B86-1C96-4BF9-84B6-BAAD426A6ECB}" type="presParOf" srcId="{DB54497C-14B7-405D-97DE-399886DA474B}" destId="{182DD7F2-B6A9-46CB-B9B1-B56F9D1C2C01}" srcOrd="1" destOrd="0" presId="urn:microsoft.com/office/officeart/2016/7/layout/LinearBlockProcessNumbered"/>
    <dgm:cxn modelId="{C283E2B0-A75A-49FB-AD06-FFFDB3428DE4}" type="presParOf" srcId="{DB54497C-14B7-405D-97DE-399886DA474B}" destId="{E4C5B033-6E4A-496B-960D-9E3B44E43A45}" srcOrd="2" destOrd="0" presId="urn:microsoft.com/office/officeart/2016/7/layout/LinearBlockProcessNumbered"/>
    <dgm:cxn modelId="{292F1F5B-2A25-4EAF-A584-F30415FEA3CB}" type="presParOf" srcId="{E4C5B033-6E4A-496B-960D-9E3B44E43A45}" destId="{F567D64A-12E8-4D9F-91A5-FB49E0A99D4D}" srcOrd="0" destOrd="0" presId="urn:microsoft.com/office/officeart/2016/7/layout/LinearBlockProcessNumbered"/>
    <dgm:cxn modelId="{A0E0F22B-8F86-470C-9A18-3D47F568C7CA}" type="presParOf" srcId="{E4C5B033-6E4A-496B-960D-9E3B44E43A45}" destId="{5E182AF5-FBDD-4187-99F1-24BCAA6EED7A}" srcOrd="1" destOrd="0" presId="urn:microsoft.com/office/officeart/2016/7/layout/LinearBlockProcessNumbered"/>
    <dgm:cxn modelId="{8BAFC768-3F03-48D3-AC1E-F814E07794C1}" type="presParOf" srcId="{E4C5B033-6E4A-496B-960D-9E3B44E43A45}" destId="{99C04B5B-8B51-4799-8A59-9E12A02C3279}" srcOrd="2" destOrd="0" presId="urn:microsoft.com/office/officeart/2016/7/layout/LinearBlockProcessNumbered"/>
    <dgm:cxn modelId="{3B7C0A52-130D-47AE-8B1C-59267DDCE319}" type="presParOf" srcId="{DB54497C-14B7-405D-97DE-399886DA474B}" destId="{40AC3CA1-4348-4119-87D2-FFFB0F0002F3}" srcOrd="3" destOrd="0" presId="urn:microsoft.com/office/officeart/2016/7/layout/LinearBlockProcessNumbered"/>
    <dgm:cxn modelId="{C9B0E89F-170B-462D-ABD0-9C6251178DBF}" type="presParOf" srcId="{DB54497C-14B7-405D-97DE-399886DA474B}" destId="{B5E6BDCB-A742-4324-9EDF-A7B5CC3374AC}" srcOrd="4" destOrd="0" presId="urn:microsoft.com/office/officeart/2016/7/layout/LinearBlockProcessNumbered"/>
    <dgm:cxn modelId="{61BDF43A-7A7D-4486-909D-9D2AF6E7A734}" type="presParOf" srcId="{B5E6BDCB-A742-4324-9EDF-A7B5CC3374AC}" destId="{5E00E628-1CE1-4CB4-92B0-0615F0146104}" srcOrd="0" destOrd="0" presId="urn:microsoft.com/office/officeart/2016/7/layout/LinearBlockProcessNumbered"/>
    <dgm:cxn modelId="{DE4CF1E0-0661-4B94-8B89-BB9D1D7CEACD}" type="presParOf" srcId="{B5E6BDCB-A742-4324-9EDF-A7B5CC3374AC}" destId="{EDFB92BC-4623-4ED6-A1DF-998766607411}" srcOrd="1" destOrd="0" presId="urn:microsoft.com/office/officeart/2016/7/layout/LinearBlockProcessNumbered"/>
    <dgm:cxn modelId="{A7C32C75-51E8-444C-A6CE-7C39A79030B2}" type="presParOf" srcId="{B5E6BDCB-A742-4324-9EDF-A7B5CC3374AC}" destId="{6083F3DF-78BF-4645-8542-CE0CFACCA801}"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0E3D8E-D02A-4C55-A22F-5C50C05BFDA8}">
      <dsp:nvSpPr>
        <dsp:cNvPr id="0" name=""/>
        <dsp:cNvSpPr/>
      </dsp:nvSpPr>
      <dsp:spPr>
        <a:xfrm>
          <a:off x="821" y="170125"/>
          <a:ext cx="3327201" cy="399264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711200">
            <a:lnSpc>
              <a:spcPct val="90000"/>
            </a:lnSpc>
            <a:spcBef>
              <a:spcPct val="0"/>
            </a:spcBef>
            <a:spcAft>
              <a:spcPct val="35000"/>
            </a:spcAft>
            <a:buNone/>
          </a:pPr>
          <a:r>
            <a:rPr lang="en-US" sz="1600" kern="1200" dirty="0" err="1"/>
            <a:t>Kementan</a:t>
          </a:r>
          <a:r>
            <a:rPr lang="en-US" sz="1600" kern="1200" dirty="0"/>
            <a:t> </a:t>
          </a:r>
          <a:r>
            <a:rPr lang="en-US" sz="1600" kern="1200" dirty="0" err="1"/>
            <a:t>telah</a:t>
          </a:r>
          <a:r>
            <a:rPr lang="en-US" sz="1600" kern="1200" dirty="0"/>
            <a:t> </a:t>
          </a:r>
          <a:r>
            <a:rPr lang="en-US" sz="1600" kern="1200" dirty="0" err="1"/>
            <a:t>mengusulkan</a:t>
          </a:r>
          <a:r>
            <a:rPr lang="en-US" sz="1600" kern="1200" dirty="0"/>
            <a:t> </a:t>
          </a:r>
          <a:r>
            <a:rPr lang="en-US" sz="1600" kern="1200" dirty="0" err="1"/>
            <a:t>penyederhanaan</a:t>
          </a:r>
          <a:r>
            <a:rPr lang="en-US" sz="1600" kern="1200" dirty="0"/>
            <a:t> </a:t>
          </a:r>
          <a:r>
            <a:rPr lang="en-US" sz="1600" kern="1200" dirty="0" err="1"/>
            <a:t>organisasi</a:t>
          </a:r>
          <a:r>
            <a:rPr lang="en-US" sz="1600" kern="1200" dirty="0"/>
            <a:t> </a:t>
          </a:r>
          <a:r>
            <a:rPr lang="en-US" sz="1600" kern="1200" dirty="0" err="1"/>
            <a:t>terkait</a:t>
          </a:r>
          <a:r>
            <a:rPr lang="en-US" sz="1600" kern="1200" dirty="0"/>
            <a:t> </a:t>
          </a:r>
          <a:r>
            <a:rPr lang="en-US" sz="1600" kern="1200" dirty="0" err="1"/>
            <a:t>dengan</a:t>
          </a:r>
          <a:r>
            <a:rPr lang="en-US" sz="1600" kern="1200" dirty="0"/>
            <a:t> </a:t>
          </a:r>
          <a:r>
            <a:rPr lang="en-US" sz="1600" kern="1200" dirty="0" err="1"/>
            <a:t>adanya</a:t>
          </a:r>
          <a:r>
            <a:rPr lang="en-US" sz="1600" kern="1200" dirty="0"/>
            <a:t> </a:t>
          </a:r>
          <a:r>
            <a:rPr lang="en-US" sz="1600" kern="1200" dirty="0" err="1"/>
            <a:t>peralihan</a:t>
          </a:r>
          <a:r>
            <a:rPr lang="en-US" sz="1600" kern="1200" dirty="0"/>
            <a:t> </a:t>
          </a:r>
          <a:r>
            <a:rPr lang="en-US" sz="1600" kern="1200" dirty="0" err="1"/>
            <a:t>jabatan</a:t>
          </a:r>
          <a:r>
            <a:rPr lang="en-US" sz="1600" kern="1200" dirty="0"/>
            <a:t> </a:t>
          </a:r>
          <a:r>
            <a:rPr lang="en-US" sz="1600" kern="1200" dirty="0" err="1"/>
            <a:t>dari</a:t>
          </a:r>
          <a:r>
            <a:rPr lang="en-US" sz="1600" kern="1200" dirty="0"/>
            <a:t> </a:t>
          </a:r>
          <a:r>
            <a:rPr lang="en-US" sz="1600" kern="1200" dirty="0" err="1"/>
            <a:t>struktural</a:t>
          </a:r>
          <a:r>
            <a:rPr lang="en-US" sz="1600" kern="1200" dirty="0"/>
            <a:t> </a:t>
          </a:r>
          <a:r>
            <a:rPr lang="en-US" sz="1600" kern="1200" dirty="0" err="1"/>
            <a:t>ke</a:t>
          </a:r>
          <a:r>
            <a:rPr lang="en-US" sz="1600" kern="1200" dirty="0"/>
            <a:t> </a:t>
          </a:r>
          <a:r>
            <a:rPr lang="en-US" sz="1600" kern="1200" dirty="0" err="1"/>
            <a:t>fungsional</a:t>
          </a:r>
          <a:r>
            <a:rPr lang="en-US" sz="1600" kern="1200" dirty="0"/>
            <a:t>. </a:t>
          </a:r>
          <a:r>
            <a:rPr lang="en-US" sz="1600" kern="1200" dirty="0" err="1"/>
            <a:t>Saat</a:t>
          </a:r>
          <a:r>
            <a:rPr lang="en-US" sz="1600" kern="1200" dirty="0"/>
            <a:t> </a:t>
          </a:r>
          <a:r>
            <a:rPr lang="en-US" sz="1600" kern="1200" dirty="0" err="1"/>
            <a:t>ini</a:t>
          </a:r>
          <a:r>
            <a:rPr lang="en-US" sz="1600" kern="1200" dirty="0"/>
            <a:t> </a:t>
          </a:r>
          <a:r>
            <a:rPr lang="en-US" sz="1600" kern="1200" dirty="0" err="1"/>
            <a:t>Eselon</a:t>
          </a:r>
          <a:r>
            <a:rPr lang="en-US" sz="1600" kern="1200" dirty="0"/>
            <a:t> III, </a:t>
          </a:r>
          <a:r>
            <a:rPr lang="en-US" sz="1600" kern="1200" dirty="0" err="1"/>
            <a:t>Eselon</a:t>
          </a:r>
          <a:r>
            <a:rPr lang="en-US" sz="1600" kern="1200" dirty="0"/>
            <a:t> IV, dan </a:t>
          </a:r>
          <a:r>
            <a:rPr lang="en-US" sz="1600" kern="1200" dirty="0" err="1"/>
            <a:t>Eselon</a:t>
          </a:r>
          <a:r>
            <a:rPr lang="en-US" sz="1600" kern="1200" dirty="0"/>
            <a:t> V </a:t>
          </a:r>
          <a:r>
            <a:rPr lang="en-US" sz="1600" kern="1200" dirty="0" err="1"/>
            <a:t>sudah</a:t>
          </a:r>
          <a:r>
            <a:rPr lang="en-US" sz="1600" kern="1200" dirty="0"/>
            <a:t> </a:t>
          </a:r>
          <a:r>
            <a:rPr lang="en-US" sz="1600" kern="1200" dirty="0" err="1"/>
            <a:t>berkurang</a:t>
          </a:r>
          <a:r>
            <a:rPr lang="en-US" sz="1600" kern="1200" dirty="0"/>
            <a:t> 82,36% </a:t>
          </a:r>
          <a:r>
            <a:rPr lang="en-US" sz="1600" kern="1200" dirty="0" err="1"/>
            <a:t>dengan</a:t>
          </a:r>
          <a:r>
            <a:rPr lang="en-US" sz="1600" kern="1200" dirty="0"/>
            <a:t> </a:t>
          </a:r>
          <a:r>
            <a:rPr lang="en-US" sz="1600" kern="1200" dirty="0" err="1"/>
            <a:t>rincian</a:t>
          </a:r>
          <a:r>
            <a:rPr lang="en-US" sz="1600" kern="1200" dirty="0"/>
            <a:t> 1261 JF </a:t>
          </a:r>
          <a:r>
            <a:rPr lang="en-US" sz="1600" kern="1200" dirty="0" err="1"/>
            <a:t>serta</a:t>
          </a:r>
          <a:r>
            <a:rPr lang="en-US" sz="1600" kern="1200" dirty="0"/>
            <a:t> 267 </a:t>
          </a:r>
          <a:r>
            <a:rPr lang="en-US" sz="1600" kern="1200" dirty="0" err="1"/>
            <a:t>jabatan</a:t>
          </a:r>
          <a:r>
            <a:rPr lang="en-US" sz="1600" kern="1200" dirty="0"/>
            <a:t> yang </a:t>
          </a:r>
          <a:r>
            <a:rPr lang="en-US" sz="1600" kern="1200" dirty="0" err="1"/>
            <a:t>dipertahankan</a:t>
          </a:r>
          <a:r>
            <a:rPr lang="en-US" sz="1600" kern="1200" dirty="0"/>
            <a:t> </a:t>
          </a:r>
        </a:p>
      </dsp:txBody>
      <dsp:txXfrm>
        <a:off x="821" y="1767181"/>
        <a:ext cx="3327201" cy="2395585"/>
      </dsp:txXfrm>
    </dsp:sp>
    <dsp:sp modelId="{C3B1B3E0-BDAB-4F19-9A28-A487954B8ACD}">
      <dsp:nvSpPr>
        <dsp:cNvPr id="0" name=""/>
        <dsp:cNvSpPr/>
      </dsp:nvSpPr>
      <dsp:spPr>
        <a:xfrm>
          <a:off x="821"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21" y="179348"/>
        <a:ext cx="3327201" cy="1597056"/>
      </dsp:txXfrm>
    </dsp:sp>
    <dsp:sp modelId="{F567D64A-12E8-4D9F-91A5-FB49E0A99D4D}">
      <dsp:nvSpPr>
        <dsp:cNvPr id="0" name=""/>
        <dsp:cNvSpPr/>
      </dsp:nvSpPr>
      <dsp:spPr>
        <a:xfrm>
          <a:off x="3594199" y="179348"/>
          <a:ext cx="3327201" cy="3992641"/>
        </a:xfrm>
        <a:prstGeom prst="rect">
          <a:avLst/>
        </a:prstGeom>
        <a:solidFill>
          <a:schemeClr val="accent2">
            <a:hueOff val="446233"/>
            <a:satOff val="17868"/>
            <a:lumOff val="-9609"/>
            <a:alphaOff val="0"/>
          </a:schemeClr>
        </a:solidFill>
        <a:ln w="12700" cap="flat" cmpd="sng" algn="ctr">
          <a:solidFill>
            <a:schemeClr val="accent2">
              <a:hueOff val="446233"/>
              <a:satOff val="17868"/>
              <a:lumOff val="-960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711200">
            <a:lnSpc>
              <a:spcPct val="90000"/>
            </a:lnSpc>
            <a:spcBef>
              <a:spcPct val="0"/>
            </a:spcBef>
            <a:spcAft>
              <a:spcPct val="35000"/>
            </a:spcAft>
            <a:buNone/>
          </a:pPr>
          <a:r>
            <a:rPr lang="en-ID" sz="1600" kern="1200" dirty="0" err="1"/>
            <a:t>Kementan</a:t>
          </a:r>
          <a:r>
            <a:rPr lang="en-ID" sz="1600" kern="1200" dirty="0"/>
            <a:t> </a:t>
          </a:r>
          <a:r>
            <a:rPr lang="en-ID" sz="1600" kern="1200" dirty="0" err="1"/>
            <a:t>telah</a:t>
          </a:r>
          <a:r>
            <a:rPr lang="en-ID" sz="1600" kern="1200" dirty="0"/>
            <a:t> </a:t>
          </a:r>
          <a:r>
            <a:rPr lang="en-ID" sz="1600" kern="1200" dirty="0" err="1"/>
            <a:t>merumuskan</a:t>
          </a:r>
          <a:r>
            <a:rPr lang="en-ID" sz="1600" kern="1200" dirty="0"/>
            <a:t> </a:t>
          </a:r>
          <a:r>
            <a:rPr lang="en-ID" sz="1600" kern="1200" dirty="0" err="1"/>
            <a:t>mekanisme</a:t>
          </a:r>
          <a:r>
            <a:rPr lang="en-ID" sz="1600" kern="1200" dirty="0"/>
            <a:t> </a:t>
          </a:r>
          <a:r>
            <a:rPr lang="en-ID" sz="1600" kern="1200" dirty="0" err="1"/>
            <a:t>hubungan</a:t>
          </a:r>
          <a:r>
            <a:rPr lang="en-ID" sz="1600" kern="1200" dirty="0"/>
            <a:t> dan </a:t>
          </a:r>
          <a:r>
            <a:rPr lang="en-ID" sz="1600" kern="1200" dirty="0" err="1"/>
            <a:t>koordinasi</a:t>
          </a:r>
          <a:r>
            <a:rPr lang="en-ID" sz="1600" kern="1200" dirty="0"/>
            <a:t> </a:t>
          </a:r>
          <a:r>
            <a:rPr lang="en-ID" sz="1600" kern="1200" dirty="0" err="1"/>
            <a:t>antara</a:t>
          </a:r>
          <a:r>
            <a:rPr lang="en-ID" sz="1600" kern="1200" dirty="0"/>
            <a:t> </a:t>
          </a:r>
          <a:r>
            <a:rPr lang="en-ID" sz="1600" kern="1200" dirty="0" err="1"/>
            <a:t>Jabatan</a:t>
          </a:r>
          <a:r>
            <a:rPr lang="en-ID" sz="1600" kern="1200" dirty="0"/>
            <a:t> </a:t>
          </a:r>
          <a:r>
            <a:rPr lang="en-ID" sz="1600" kern="1200" dirty="0" err="1"/>
            <a:t>Pimpinan</a:t>
          </a:r>
          <a:r>
            <a:rPr lang="en-ID" sz="1600" kern="1200" dirty="0"/>
            <a:t> Tinggi (JPT) </a:t>
          </a:r>
          <a:r>
            <a:rPr lang="en-ID" sz="1600" kern="1200" dirty="0" err="1"/>
            <a:t>dengan</a:t>
          </a:r>
          <a:r>
            <a:rPr lang="en-ID" sz="1600" kern="1200" dirty="0"/>
            <a:t> </a:t>
          </a:r>
          <a:r>
            <a:rPr lang="en-ID" sz="1600" kern="1200" dirty="0" err="1"/>
            <a:t>Kelompok</a:t>
          </a:r>
          <a:r>
            <a:rPr lang="en-ID" sz="1600" kern="1200" dirty="0"/>
            <a:t> </a:t>
          </a:r>
          <a:r>
            <a:rPr lang="en-ID" sz="1600" kern="1200" dirty="0" err="1"/>
            <a:t>Jabatan</a:t>
          </a:r>
          <a:r>
            <a:rPr lang="en-ID" sz="1600" kern="1200" dirty="0"/>
            <a:t> </a:t>
          </a:r>
          <a:r>
            <a:rPr lang="en-ID" sz="1600" kern="1200" dirty="0" err="1"/>
            <a:t>Fungsional</a:t>
          </a:r>
          <a:r>
            <a:rPr lang="en-ID" sz="1600" kern="1200" dirty="0"/>
            <a:t> </a:t>
          </a:r>
          <a:r>
            <a:rPr lang="en-ID" sz="1600" kern="1200" dirty="0" err="1"/>
            <a:t>melalui</a:t>
          </a:r>
          <a:r>
            <a:rPr lang="en-ID" sz="1600" kern="1200" dirty="0"/>
            <a:t> </a:t>
          </a:r>
          <a:r>
            <a:rPr lang="en-ID" sz="1600" kern="1200" dirty="0" err="1"/>
            <a:t>Rancangan</a:t>
          </a:r>
          <a:r>
            <a:rPr lang="en-ID" sz="1600" kern="1200" dirty="0"/>
            <a:t> </a:t>
          </a:r>
          <a:r>
            <a:rPr lang="en-ID" sz="1600" kern="1200" dirty="0" err="1"/>
            <a:t>Peraturan</a:t>
          </a:r>
          <a:r>
            <a:rPr lang="en-ID" sz="1600" kern="1200" dirty="0"/>
            <a:t> </a:t>
          </a:r>
          <a:r>
            <a:rPr lang="en-ID" sz="1600" kern="1200" dirty="0" err="1"/>
            <a:t>Kementan</a:t>
          </a:r>
          <a:r>
            <a:rPr lang="en-ID" sz="1600" kern="1200" dirty="0"/>
            <a:t> </a:t>
          </a:r>
          <a:r>
            <a:rPr lang="en-ID" sz="1600" kern="1200" dirty="0" err="1"/>
            <a:t>tentang</a:t>
          </a:r>
          <a:r>
            <a:rPr lang="en-ID" sz="1600" kern="1200" dirty="0"/>
            <a:t> </a:t>
          </a:r>
          <a:r>
            <a:rPr lang="en-ID" sz="1600" kern="1200" dirty="0" err="1"/>
            <a:t>Uraian</a:t>
          </a:r>
          <a:r>
            <a:rPr lang="en-ID" sz="1600" kern="1200" dirty="0"/>
            <a:t> </a:t>
          </a:r>
          <a:r>
            <a:rPr lang="en-ID" sz="1600" kern="1200" dirty="0" err="1"/>
            <a:t>Fungsi</a:t>
          </a:r>
          <a:r>
            <a:rPr lang="en-ID" sz="1600" kern="1200" dirty="0"/>
            <a:t> </a:t>
          </a:r>
          <a:r>
            <a:rPr lang="en-ID" sz="1600" kern="1200" dirty="0" err="1"/>
            <a:t>Organisasi</a:t>
          </a:r>
          <a:r>
            <a:rPr lang="en-ID" sz="1600" kern="1200" dirty="0"/>
            <a:t> JPT </a:t>
          </a:r>
          <a:r>
            <a:rPr lang="en-ID" sz="1600" kern="1200" dirty="0" err="1"/>
            <a:t>Pratama</a:t>
          </a:r>
          <a:r>
            <a:rPr lang="en-ID" sz="1600" kern="1200" dirty="0"/>
            <a:t> dan </a:t>
          </a:r>
          <a:r>
            <a:rPr lang="en-ID" sz="1600" kern="1200" dirty="0" err="1"/>
            <a:t>Tugas</a:t>
          </a:r>
          <a:r>
            <a:rPr lang="en-ID" sz="1600" kern="1200" dirty="0"/>
            <a:t> </a:t>
          </a:r>
          <a:r>
            <a:rPr lang="en-ID" sz="1600" kern="1200" dirty="0" err="1"/>
            <a:t>Koordinator</a:t>
          </a:r>
          <a:r>
            <a:rPr lang="en-ID" sz="1600" kern="1200" dirty="0"/>
            <a:t> </a:t>
          </a:r>
          <a:r>
            <a:rPr lang="en-ID" sz="1600" kern="1200" dirty="0" err="1"/>
            <a:t>Jabatan</a:t>
          </a:r>
          <a:r>
            <a:rPr lang="en-ID" sz="1600" kern="1200" dirty="0"/>
            <a:t> </a:t>
          </a:r>
          <a:r>
            <a:rPr lang="en-ID" sz="1600" kern="1200" dirty="0" err="1"/>
            <a:t>Fungsional</a:t>
          </a:r>
          <a:r>
            <a:rPr lang="en-ID" sz="1600" kern="1200" dirty="0"/>
            <a:t> di </a:t>
          </a:r>
          <a:r>
            <a:rPr lang="en-ID" sz="1600" kern="1200" dirty="0" err="1"/>
            <a:t>Lingkungan</a:t>
          </a:r>
          <a:r>
            <a:rPr lang="en-ID" sz="1600" kern="1200" dirty="0"/>
            <a:t> </a:t>
          </a:r>
          <a:r>
            <a:rPr lang="en-ID" sz="1600" kern="1200" dirty="0" err="1"/>
            <a:t>Kementan</a:t>
          </a:r>
          <a:endParaRPr lang="en-US" sz="1600" kern="1200" dirty="0"/>
        </a:p>
      </dsp:txBody>
      <dsp:txXfrm>
        <a:off x="3594199" y="1776404"/>
        <a:ext cx="3327201" cy="2395585"/>
      </dsp:txXfrm>
    </dsp:sp>
    <dsp:sp modelId="{5E182AF5-FBDD-4187-99F1-24BCAA6EED7A}">
      <dsp:nvSpPr>
        <dsp:cNvPr id="0" name=""/>
        <dsp:cNvSpPr/>
      </dsp:nvSpPr>
      <dsp:spPr>
        <a:xfrm>
          <a:off x="3594199"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94199" y="179348"/>
        <a:ext cx="3327201" cy="1597056"/>
      </dsp:txXfrm>
    </dsp:sp>
    <dsp:sp modelId="{5E00E628-1CE1-4CB4-92B0-0615F0146104}">
      <dsp:nvSpPr>
        <dsp:cNvPr id="0" name=""/>
        <dsp:cNvSpPr/>
      </dsp:nvSpPr>
      <dsp:spPr>
        <a:xfrm>
          <a:off x="7187576" y="179348"/>
          <a:ext cx="3327201" cy="3992641"/>
        </a:xfrm>
        <a:prstGeom prst="rect">
          <a:avLst/>
        </a:prstGeom>
        <a:solidFill>
          <a:schemeClr val="accent2">
            <a:hueOff val="892465"/>
            <a:satOff val="35736"/>
            <a:lumOff val="-19219"/>
            <a:alphaOff val="0"/>
          </a:schemeClr>
        </a:solidFill>
        <a:ln w="12700" cap="flat" cmpd="sng" algn="ctr">
          <a:solidFill>
            <a:schemeClr val="accent2">
              <a:hueOff val="892465"/>
              <a:satOff val="35736"/>
              <a:lumOff val="-1921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800100">
            <a:lnSpc>
              <a:spcPct val="90000"/>
            </a:lnSpc>
            <a:spcBef>
              <a:spcPct val="0"/>
            </a:spcBef>
            <a:spcAft>
              <a:spcPct val="35000"/>
            </a:spcAft>
            <a:buNone/>
          </a:pPr>
          <a:r>
            <a:rPr lang="en-US" sz="1800" kern="1200" dirty="0" err="1"/>
            <a:t>Kementan</a:t>
          </a:r>
          <a:r>
            <a:rPr lang="en-US" sz="1800" kern="1200" dirty="0"/>
            <a:t> </a:t>
          </a:r>
          <a:r>
            <a:rPr lang="id-ID" sz="1800" kern="1200" dirty="0"/>
            <a:t>telah melaksanakan evaluasi organisasi, namun belum sepenuhnya dikaitkan dengan proses mewujudkan kinerja organisasi, agar terbentuk organisasi yang lebih efektif. </a:t>
          </a:r>
          <a:endParaRPr lang="en-US" sz="1800" kern="1200" dirty="0"/>
        </a:p>
      </dsp:txBody>
      <dsp:txXfrm>
        <a:off x="7187576" y="1776404"/>
        <a:ext cx="3327201" cy="2395585"/>
      </dsp:txXfrm>
    </dsp:sp>
    <dsp:sp modelId="{EDFB92BC-4623-4ED6-A1DF-998766607411}">
      <dsp:nvSpPr>
        <dsp:cNvPr id="0" name=""/>
        <dsp:cNvSpPr/>
      </dsp:nvSpPr>
      <dsp:spPr>
        <a:xfrm>
          <a:off x="7187576"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187576" y="179348"/>
        <a:ext cx="3327201" cy="1597056"/>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1F95A1-845C-481F-936E-5B8A16D2C9D3}" type="datetimeFigureOut">
              <a:rPr lang="en-ID" smtClean="0"/>
              <a:t>16/02/2021</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DE7188-1BDF-4343-A3AD-7EAE2FBE910D}" type="slidenum">
              <a:rPr lang="en-ID" smtClean="0"/>
              <a:t>‹#›</a:t>
            </a:fld>
            <a:endParaRPr lang="en-ID"/>
          </a:p>
        </p:txBody>
      </p:sp>
    </p:spTree>
    <p:extLst>
      <p:ext uri="{BB962C8B-B14F-4D97-AF65-F5344CB8AC3E}">
        <p14:creationId xmlns:p14="http://schemas.microsoft.com/office/powerpoint/2010/main" val="779899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561784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8d90738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8d90738b0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472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837852887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837852887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47305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4484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9595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CA1A6E33-8A0F-4192-83F6-2FB90AE8DE70}"/>
              </a:ext>
            </a:extLst>
          </p:cNvPr>
          <p:cNvSpPr>
            <a:spLocks noGrp="1"/>
          </p:cNvSpPr>
          <p:nvPr>
            <p:ph type="pic" idx="15" hasCustomPrompt="1"/>
          </p:nvPr>
        </p:nvSpPr>
        <p:spPr>
          <a:xfrm>
            <a:off x="3650190"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B7332FD6-4CCE-4EA6-A914-847EA767CDE7}"/>
              </a:ext>
            </a:extLst>
          </p:cNvPr>
          <p:cNvSpPr>
            <a:spLocks noGrp="1"/>
          </p:cNvSpPr>
          <p:nvPr>
            <p:ph type="pic" idx="16" hasCustomPrompt="1"/>
          </p:nvPr>
        </p:nvSpPr>
        <p:spPr>
          <a:xfrm>
            <a:off x="6403397"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5A41DCAB-7A97-4D72-8703-2A5EBB6B4047}"/>
              </a:ext>
            </a:extLst>
          </p:cNvPr>
          <p:cNvSpPr>
            <a:spLocks noGrp="1"/>
          </p:cNvSpPr>
          <p:nvPr>
            <p:ph type="pic" idx="17" hasCustomPrompt="1"/>
          </p:nvPr>
        </p:nvSpPr>
        <p:spPr>
          <a:xfrm>
            <a:off x="9156603"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DE59F880-57D5-4D69-ADDA-A3030C94684E}"/>
              </a:ext>
            </a:extLst>
          </p:cNvPr>
          <p:cNvSpPr>
            <a:spLocks noGrp="1"/>
          </p:cNvSpPr>
          <p:nvPr>
            <p:ph type="pic" idx="18" hasCustomPrompt="1"/>
          </p:nvPr>
        </p:nvSpPr>
        <p:spPr>
          <a:xfrm>
            <a:off x="896983"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75657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343D5AB-FDE8-4863-8B0B-FF0EDBC68861}"/>
              </a:ext>
            </a:extLst>
          </p:cNvPr>
          <p:cNvSpPr/>
          <p:nvPr userDrawn="1"/>
        </p:nvSpPr>
        <p:spPr>
          <a:xfrm>
            <a:off x="3657599" y="1899950"/>
            <a:ext cx="7513502" cy="32903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0C96F43-3876-47CC-B363-9FBE2E05752F}"/>
              </a:ext>
            </a:extLst>
          </p:cNvPr>
          <p:cNvSpPr/>
          <p:nvPr userDrawn="1"/>
        </p:nvSpPr>
        <p:spPr>
          <a:xfrm rot="20400000">
            <a:off x="1053734" y="2229400"/>
            <a:ext cx="2882538" cy="3413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4127DCA-3196-491D-86F7-98470FD4534B}"/>
              </a:ext>
            </a:extLst>
          </p:cNvPr>
          <p:cNvSpPr/>
          <p:nvPr userDrawn="1"/>
        </p:nvSpPr>
        <p:spPr>
          <a:xfrm rot="20640000">
            <a:off x="1079861" y="2203273"/>
            <a:ext cx="2882538" cy="3413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0F3D9F4-8CA6-4676-B29C-CF1677EB90FF}"/>
              </a:ext>
            </a:extLst>
          </p:cNvPr>
          <p:cNvSpPr/>
          <p:nvPr userDrawn="1"/>
        </p:nvSpPr>
        <p:spPr>
          <a:xfrm rot="20971299">
            <a:off x="1114697" y="2133601"/>
            <a:ext cx="2882538" cy="3413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BCD635CC-1412-43AB-9F1C-D19087A8B8A1}"/>
              </a:ext>
            </a:extLst>
          </p:cNvPr>
          <p:cNvSpPr>
            <a:spLocks noGrp="1"/>
          </p:cNvSpPr>
          <p:nvPr>
            <p:ph type="pic" sz="quarter" idx="14" hasCustomPrompt="1"/>
          </p:nvPr>
        </p:nvSpPr>
        <p:spPr>
          <a:xfrm rot="20971299">
            <a:off x="1195968" y="2286619"/>
            <a:ext cx="2598070" cy="23550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A92F2F0B-AB18-4F91-BFCD-5E07920CEC1B}"/>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16386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32851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FB08BDAF-A042-4560-BBD8-F1CA5D9DB155}"/>
              </a:ext>
            </a:extLst>
          </p:cNvPr>
          <p:cNvSpPr>
            <a:spLocks noGrp="1"/>
          </p:cNvSpPr>
          <p:nvPr>
            <p:ph type="pic" sz="quarter" idx="17" hasCustomPrompt="1"/>
          </p:nvPr>
        </p:nvSpPr>
        <p:spPr>
          <a:xfrm>
            <a:off x="7690341" y="2999128"/>
            <a:ext cx="2785716" cy="2784666"/>
          </a:xfrm>
          <a:custGeom>
            <a:avLst/>
            <a:gdLst>
              <a:gd name="connsiteX0" fmla="*/ 1137861 w 2785716"/>
              <a:gd name="connsiteY0" fmla="*/ 0 h 2784666"/>
              <a:gd name="connsiteX1" fmla="*/ 2785716 w 2785716"/>
              <a:gd name="connsiteY1" fmla="*/ 1140221 h 2784666"/>
              <a:gd name="connsiteX2" fmla="*/ 1647855 w 2785716"/>
              <a:gd name="connsiteY2" fmla="*/ 2784666 h 2784666"/>
              <a:gd name="connsiteX3" fmla="*/ 0 w 2785716"/>
              <a:gd name="connsiteY3" fmla="*/ 1644444 h 2784666"/>
            </a:gdLst>
            <a:ahLst/>
            <a:cxnLst>
              <a:cxn ang="0">
                <a:pos x="connsiteX0" y="connsiteY0"/>
              </a:cxn>
              <a:cxn ang="0">
                <a:pos x="connsiteX1" y="connsiteY1"/>
              </a:cxn>
              <a:cxn ang="0">
                <a:pos x="connsiteX2" y="connsiteY2"/>
              </a:cxn>
              <a:cxn ang="0">
                <a:pos x="connsiteX3" y="connsiteY3"/>
              </a:cxn>
            </a:cxnLst>
            <a:rect l="l" t="t" r="r" b="b"/>
            <a:pathLst>
              <a:path w="2785716" h="2784666">
                <a:moveTo>
                  <a:pt x="1137861" y="0"/>
                </a:moveTo>
                <a:lnTo>
                  <a:pt x="2785716" y="1140221"/>
                </a:lnTo>
                <a:lnTo>
                  <a:pt x="1647855" y="2784666"/>
                </a:lnTo>
                <a:lnTo>
                  <a:pt x="0" y="1644444"/>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0" name="Picture Placeholder 19">
            <a:extLst>
              <a:ext uri="{FF2B5EF4-FFF2-40B4-BE49-F238E27FC236}">
                <a16:creationId xmlns:a16="http://schemas.microsoft.com/office/drawing/2014/main" id="{E375B096-EBDB-4C71-BACA-9F780BF70233}"/>
              </a:ext>
            </a:extLst>
          </p:cNvPr>
          <p:cNvSpPr>
            <a:spLocks noGrp="1"/>
          </p:cNvSpPr>
          <p:nvPr>
            <p:ph type="pic" sz="quarter" idx="18" hasCustomPrompt="1"/>
          </p:nvPr>
        </p:nvSpPr>
        <p:spPr>
          <a:xfrm>
            <a:off x="4674653" y="3623107"/>
            <a:ext cx="2785716" cy="2770089"/>
          </a:xfrm>
          <a:custGeom>
            <a:avLst/>
            <a:gdLst>
              <a:gd name="connsiteX0" fmla="*/ 1137861 w 2785716"/>
              <a:gd name="connsiteY0" fmla="*/ 0 h 2770089"/>
              <a:gd name="connsiteX1" fmla="*/ 2785716 w 2785716"/>
              <a:gd name="connsiteY1" fmla="*/ 1140221 h 2770089"/>
              <a:gd name="connsiteX2" fmla="*/ 1657942 w 2785716"/>
              <a:gd name="connsiteY2" fmla="*/ 2770089 h 2770089"/>
              <a:gd name="connsiteX3" fmla="*/ 1626789 w 2785716"/>
              <a:gd name="connsiteY3" fmla="*/ 2770089 h 2770089"/>
              <a:gd name="connsiteX4" fmla="*/ 0 w 2785716"/>
              <a:gd name="connsiteY4" fmla="*/ 1644444 h 2770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5716" h="2770089">
                <a:moveTo>
                  <a:pt x="1137861" y="0"/>
                </a:moveTo>
                <a:lnTo>
                  <a:pt x="2785716" y="1140221"/>
                </a:lnTo>
                <a:lnTo>
                  <a:pt x="1657942" y="2770089"/>
                </a:lnTo>
                <a:lnTo>
                  <a:pt x="1626789" y="2770089"/>
                </a:lnTo>
                <a:lnTo>
                  <a:pt x="0" y="1644444"/>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9" name="Picture Placeholder 18">
            <a:extLst>
              <a:ext uri="{FF2B5EF4-FFF2-40B4-BE49-F238E27FC236}">
                <a16:creationId xmlns:a16="http://schemas.microsoft.com/office/drawing/2014/main" id="{31F3A08B-34AD-476C-9953-B19BAF7F628C}"/>
              </a:ext>
            </a:extLst>
          </p:cNvPr>
          <p:cNvSpPr>
            <a:spLocks noGrp="1"/>
          </p:cNvSpPr>
          <p:nvPr>
            <p:ph type="pic" sz="quarter" idx="19" hasCustomPrompt="1"/>
          </p:nvPr>
        </p:nvSpPr>
        <p:spPr>
          <a:xfrm>
            <a:off x="8893127" y="1209715"/>
            <a:ext cx="2785716" cy="2784666"/>
          </a:xfrm>
          <a:custGeom>
            <a:avLst/>
            <a:gdLst>
              <a:gd name="connsiteX0" fmla="*/ 1137861 w 2785716"/>
              <a:gd name="connsiteY0" fmla="*/ 0 h 2784666"/>
              <a:gd name="connsiteX1" fmla="*/ 2785716 w 2785716"/>
              <a:gd name="connsiteY1" fmla="*/ 1140221 h 2784666"/>
              <a:gd name="connsiteX2" fmla="*/ 1647855 w 2785716"/>
              <a:gd name="connsiteY2" fmla="*/ 2784666 h 2784666"/>
              <a:gd name="connsiteX3" fmla="*/ 0 w 2785716"/>
              <a:gd name="connsiteY3" fmla="*/ 1644444 h 2784666"/>
            </a:gdLst>
            <a:ahLst/>
            <a:cxnLst>
              <a:cxn ang="0">
                <a:pos x="connsiteX0" y="connsiteY0"/>
              </a:cxn>
              <a:cxn ang="0">
                <a:pos x="connsiteX1" y="connsiteY1"/>
              </a:cxn>
              <a:cxn ang="0">
                <a:pos x="connsiteX2" y="connsiteY2"/>
              </a:cxn>
              <a:cxn ang="0">
                <a:pos x="connsiteX3" y="connsiteY3"/>
              </a:cxn>
            </a:cxnLst>
            <a:rect l="l" t="t" r="r" b="b"/>
            <a:pathLst>
              <a:path w="2785716" h="2784666">
                <a:moveTo>
                  <a:pt x="1137861" y="0"/>
                </a:moveTo>
                <a:lnTo>
                  <a:pt x="2785716" y="1140221"/>
                </a:lnTo>
                <a:lnTo>
                  <a:pt x="1647855" y="2784666"/>
                </a:lnTo>
                <a:lnTo>
                  <a:pt x="0" y="1644444"/>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8" name="Picture Placeholder 17">
            <a:extLst>
              <a:ext uri="{FF2B5EF4-FFF2-40B4-BE49-F238E27FC236}">
                <a16:creationId xmlns:a16="http://schemas.microsoft.com/office/drawing/2014/main" id="{164DE5B1-7A92-485E-BF4B-DC34DB0ECFFE}"/>
              </a:ext>
            </a:extLst>
          </p:cNvPr>
          <p:cNvSpPr>
            <a:spLocks noGrp="1"/>
          </p:cNvSpPr>
          <p:nvPr>
            <p:ph type="pic" sz="quarter" idx="20" hasCustomPrompt="1"/>
          </p:nvPr>
        </p:nvSpPr>
        <p:spPr>
          <a:xfrm>
            <a:off x="5877439" y="1833693"/>
            <a:ext cx="2785716" cy="2784666"/>
          </a:xfrm>
          <a:custGeom>
            <a:avLst/>
            <a:gdLst>
              <a:gd name="connsiteX0" fmla="*/ 1137861 w 2785716"/>
              <a:gd name="connsiteY0" fmla="*/ 0 h 2784666"/>
              <a:gd name="connsiteX1" fmla="*/ 2785716 w 2785716"/>
              <a:gd name="connsiteY1" fmla="*/ 1140221 h 2784666"/>
              <a:gd name="connsiteX2" fmla="*/ 1647855 w 2785716"/>
              <a:gd name="connsiteY2" fmla="*/ 2784666 h 2784666"/>
              <a:gd name="connsiteX3" fmla="*/ 0 w 2785716"/>
              <a:gd name="connsiteY3" fmla="*/ 1644444 h 2784666"/>
            </a:gdLst>
            <a:ahLst/>
            <a:cxnLst>
              <a:cxn ang="0">
                <a:pos x="connsiteX0" y="connsiteY0"/>
              </a:cxn>
              <a:cxn ang="0">
                <a:pos x="connsiteX1" y="connsiteY1"/>
              </a:cxn>
              <a:cxn ang="0">
                <a:pos x="connsiteX2" y="connsiteY2"/>
              </a:cxn>
              <a:cxn ang="0">
                <a:pos x="connsiteX3" y="connsiteY3"/>
              </a:cxn>
            </a:cxnLst>
            <a:rect l="l" t="t" r="r" b="b"/>
            <a:pathLst>
              <a:path w="2785716" h="2784666">
                <a:moveTo>
                  <a:pt x="1137861" y="0"/>
                </a:moveTo>
                <a:lnTo>
                  <a:pt x="2785716" y="1140221"/>
                </a:lnTo>
                <a:lnTo>
                  <a:pt x="1647855" y="2784666"/>
                </a:lnTo>
                <a:lnTo>
                  <a:pt x="0" y="1644444"/>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6" name="Freeform: Shape 5">
            <a:extLst>
              <a:ext uri="{FF2B5EF4-FFF2-40B4-BE49-F238E27FC236}">
                <a16:creationId xmlns:a16="http://schemas.microsoft.com/office/drawing/2014/main" id="{D6D283E2-312F-41C5-9422-DB6C85B4455D}"/>
              </a:ext>
            </a:extLst>
          </p:cNvPr>
          <p:cNvSpPr/>
          <p:nvPr userDrawn="1"/>
        </p:nvSpPr>
        <p:spPr>
          <a:xfrm flipH="1">
            <a:off x="9483952" y="2398143"/>
            <a:ext cx="2708047" cy="3413083"/>
          </a:xfrm>
          <a:custGeom>
            <a:avLst/>
            <a:gdLst>
              <a:gd name="connsiteX0" fmla="*/ 0 w 2708047"/>
              <a:gd name="connsiteY0" fmla="*/ 0 h 3335839"/>
              <a:gd name="connsiteX1" fmla="*/ 347734 w 2708047"/>
              <a:gd name="connsiteY1" fmla="*/ 0 h 3335839"/>
              <a:gd name="connsiteX2" fmla="*/ 2708047 w 2708047"/>
              <a:gd name="connsiteY2" fmla="*/ 3335839 h 3335839"/>
              <a:gd name="connsiteX3" fmla="*/ 0 w 2708047"/>
              <a:gd name="connsiteY3" fmla="*/ 3335839 h 3335839"/>
            </a:gdLst>
            <a:ahLst/>
            <a:cxnLst>
              <a:cxn ang="0">
                <a:pos x="connsiteX0" y="connsiteY0"/>
              </a:cxn>
              <a:cxn ang="0">
                <a:pos x="connsiteX1" y="connsiteY1"/>
              </a:cxn>
              <a:cxn ang="0">
                <a:pos x="connsiteX2" y="connsiteY2"/>
              </a:cxn>
              <a:cxn ang="0">
                <a:pos x="connsiteX3" y="connsiteY3"/>
              </a:cxn>
            </a:cxnLst>
            <a:rect l="l" t="t" r="r" b="b"/>
            <a:pathLst>
              <a:path w="2708047" h="3335839">
                <a:moveTo>
                  <a:pt x="0" y="0"/>
                </a:moveTo>
                <a:lnTo>
                  <a:pt x="347734" y="0"/>
                </a:lnTo>
                <a:lnTo>
                  <a:pt x="2708047" y="3335839"/>
                </a:lnTo>
                <a:lnTo>
                  <a:pt x="0" y="3335839"/>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1AAC7CE-37C6-4882-8A2F-D617C7403A00}"/>
              </a:ext>
            </a:extLst>
          </p:cNvPr>
          <p:cNvSpPr/>
          <p:nvPr userDrawn="1"/>
        </p:nvSpPr>
        <p:spPr>
          <a:xfrm flipH="1">
            <a:off x="0" y="1819635"/>
            <a:ext cx="6869544" cy="3399346"/>
          </a:xfrm>
          <a:custGeom>
            <a:avLst/>
            <a:gdLst>
              <a:gd name="connsiteX0" fmla="*/ 6869544 w 6869544"/>
              <a:gd name="connsiteY0" fmla="*/ 0 h 3399346"/>
              <a:gd name="connsiteX1" fmla="*/ 0 w 6869544"/>
              <a:gd name="connsiteY1" fmla="*/ 0 h 3399346"/>
              <a:gd name="connsiteX2" fmla="*/ 2360312 w 6869544"/>
              <a:gd name="connsiteY2" fmla="*/ 3399346 h 3399346"/>
              <a:gd name="connsiteX3" fmla="*/ 6869544 w 6869544"/>
              <a:gd name="connsiteY3" fmla="*/ 3399346 h 3399346"/>
            </a:gdLst>
            <a:ahLst/>
            <a:cxnLst>
              <a:cxn ang="0">
                <a:pos x="connsiteX0" y="connsiteY0"/>
              </a:cxn>
              <a:cxn ang="0">
                <a:pos x="connsiteX1" y="connsiteY1"/>
              </a:cxn>
              <a:cxn ang="0">
                <a:pos x="connsiteX2" y="connsiteY2"/>
              </a:cxn>
              <a:cxn ang="0">
                <a:pos x="connsiteX3" y="connsiteY3"/>
              </a:cxn>
            </a:cxnLst>
            <a:rect l="l" t="t" r="r" b="b"/>
            <a:pathLst>
              <a:path w="6869544" h="3399346">
                <a:moveTo>
                  <a:pt x="6869544" y="0"/>
                </a:moveTo>
                <a:lnTo>
                  <a:pt x="0" y="0"/>
                </a:lnTo>
                <a:lnTo>
                  <a:pt x="2360312" y="3399346"/>
                </a:lnTo>
                <a:lnTo>
                  <a:pt x="6869544" y="339934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516818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902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BD26266-8DF8-4F9E-8108-90547D7F6DB4}"/>
              </a:ext>
            </a:extLst>
          </p:cNvPr>
          <p:cNvGrpSpPr/>
          <p:nvPr userDrawn="1"/>
        </p:nvGrpSpPr>
        <p:grpSpPr>
          <a:xfrm>
            <a:off x="9613650" y="2003247"/>
            <a:ext cx="2578350" cy="4052320"/>
            <a:chOff x="9508727" y="2147107"/>
            <a:chExt cx="2683273" cy="4217224"/>
          </a:xfrm>
        </p:grpSpPr>
        <p:sp>
          <p:nvSpPr>
            <p:cNvPr id="11" name="Freeform: Shape 10">
              <a:extLst>
                <a:ext uri="{FF2B5EF4-FFF2-40B4-BE49-F238E27FC236}">
                  <a16:creationId xmlns:a16="http://schemas.microsoft.com/office/drawing/2014/main" id="{27F633FE-376E-404F-91E4-885447763090}"/>
                </a:ext>
              </a:extLst>
            </p:cNvPr>
            <p:cNvSpPr/>
            <p:nvPr/>
          </p:nvSpPr>
          <p:spPr>
            <a:xfrm>
              <a:off x="11381596" y="5780548"/>
              <a:ext cx="810404" cy="583783"/>
            </a:xfrm>
            <a:custGeom>
              <a:avLst/>
              <a:gdLst>
                <a:gd name="connsiteX0" fmla="*/ 267669 w 810404"/>
                <a:gd name="connsiteY0" fmla="*/ 0 h 583783"/>
                <a:gd name="connsiteX1" fmla="*/ 769357 w 810404"/>
                <a:gd name="connsiteY1" fmla="*/ 0 h 583783"/>
                <a:gd name="connsiteX2" fmla="*/ 805844 w 810404"/>
                <a:gd name="connsiteY2" fmla="*/ 0 h 583783"/>
                <a:gd name="connsiteX3" fmla="*/ 810404 w 810404"/>
                <a:gd name="connsiteY3" fmla="*/ 0 h 583783"/>
                <a:gd name="connsiteX4" fmla="*/ 810404 w 810404"/>
                <a:gd name="connsiteY4" fmla="*/ 583783 h 583783"/>
                <a:gd name="connsiteX5" fmla="*/ 805844 w 810404"/>
                <a:gd name="connsiteY5" fmla="*/ 583783 h 583783"/>
                <a:gd name="connsiteX6" fmla="*/ 769357 w 810404"/>
                <a:gd name="connsiteY6" fmla="*/ 583783 h 583783"/>
                <a:gd name="connsiteX7" fmla="*/ 170371 w 810404"/>
                <a:gd name="connsiteY7" fmla="*/ 583783 h 583783"/>
                <a:gd name="connsiteX8" fmla="*/ 152128 w 810404"/>
                <a:gd name="connsiteY8" fmla="*/ 367906 h 583783"/>
                <a:gd name="connsiteX9" fmla="*/ 267669 w 810404"/>
                <a:gd name="connsiteY9" fmla="*/ 0 h 58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0404" h="583783">
                  <a:moveTo>
                    <a:pt x="267669" y="0"/>
                  </a:moveTo>
                  <a:lnTo>
                    <a:pt x="769357" y="0"/>
                  </a:lnTo>
                  <a:lnTo>
                    <a:pt x="805844" y="0"/>
                  </a:lnTo>
                  <a:lnTo>
                    <a:pt x="810404" y="0"/>
                  </a:lnTo>
                  <a:lnTo>
                    <a:pt x="810404" y="583783"/>
                  </a:lnTo>
                  <a:lnTo>
                    <a:pt x="805844" y="583783"/>
                  </a:lnTo>
                  <a:cubicBezTo>
                    <a:pt x="805844" y="583783"/>
                    <a:pt x="793682" y="583783"/>
                    <a:pt x="769357" y="583783"/>
                  </a:cubicBezTo>
                  <a:cubicBezTo>
                    <a:pt x="675101" y="583783"/>
                    <a:pt x="413614" y="583783"/>
                    <a:pt x="170371" y="583783"/>
                  </a:cubicBezTo>
                  <a:cubicBezTo>
                    <a:pt x="-133682" y="583783"/>
                    <a:pt x="39629" y="483446"/>
                    <a:pt x="152128" y="367906"/>
                  </a:cubicBezTo>
                  <a:cubicBezTo>
                    <a:pt x="264629" y="249324"/>
                    <a:pt x="267669" y="0"/>
                    <a:pt x="267669" y="0"/>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id="{400AA72A-9E73-4E92-9A24-FC8789F6DFA4}"/>
                </a:ext>
              </a:extLst>
            </p:cNvPr>
            <p:cNvSpPr/>
            <p:nvPr/>
          </p:nvSpPr>
          <p:spPr>
            <a:xfrm>
              <a:off x="9508727" y="2147107"/>
              <a:ext cx="2683273" cy="3642562"/>
            </a:xfrm>
            <a:custGeom>
              <a:avLst/>
              <a:gdLst>
                <a:gd name="connsiteX0" fmla="*/ 170270 w 2683273"/>
                <a:gd name="connsiteY0" fmla="*/ 0 h 3642562"/>
                <a:gd name="connsiteX1" fmla="*/ 2645266 w 2683273"/>
                <a:gd name="connsiteY1" fmla="*/ 0 h 3642562"/>
                <a:gd name="connsiteX2" fmla="*/ 2683273 w 2683273"/>
                <a:gd name="connsiteY2" fmla="*/ 0 h 3642562"/>
                <a:gd name="connsiteX3" fmla="*/ 2683273 w 2683273"/>
                <a:gd name="connsiteY3" fmla="*/ 3642562 h 3642562"/>
                <a:gd name="connsiteX4" fmla="*/ 155068 w 2683273"/>
                <a:gd name="connsiteY4" fmla="*/ 3642562 h 3642562"/>
                <a:gd name="connsiteX5" fmla="*/ 0 w 2683273"/>
                <a:gd name="connsiteY5" fmla="*/ 3469251 h 3642562"/>
                <a:gd name="connsiteX6" fmla="*/ 0 w 2683273"/>
                <a:gd name="connsiteY6" fmla="*/ 170270 h 3642562"/>
                <a:gd name="connsiteX7" fmla="*/ 170270 w 2683273"/>
                <a:gd name="connsiteY7" fmla="*/ 0 h 364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273" h="3642562">
                  <a:moveTo>
                    <a:pt x="170270" y="0"/>
                  </a:moveTo>
                  <a:lnTo>
                    <a:pt x="2645266" y="0"/>
                  </a:lnTo>
                  <a:lnTo>
                    <a:pt x="2683273" y="0"/>
                  </a:lnTo>
                  <a:lnTo>
                    <a:pt x="2683273" y="3642562"/>
                  </a:lnTo>
                  <a:lnTo>
                    <a:pt x="155068" y="3642562"/>
                  </a:lnTo>
                  <a:cubicBezTo>
                    <a:pt x="69933" y="3642562"/>
                    <a:pt x="0" y="3566549"/>
                    <a:pt x="0" y="3469251"/>
                  </a:cubicBezTo>
                  <a:lnTo>
                    <a:pt x="0" y="170270"/>
                  </a:lnTo>
                  <a:cubicBezTo>
                    <a:pt x="0" y="72973"/>
                    <a:pt x="82095" y="0"/>
                    <a:pt x="170270" y="0"/>
                  </a:cubicBezTo>
                  <a:close/>
                </a:path>
              </a:pathLst>
            </a:custGeom>
            <a:solidFill>
              <a:srgbClr val="999999"/>
            </a:solidFill>
            <a:ln w="9525" cap="flat">
              <a:noFill/>
              <a:prstDash val="solid"/>
              <a:miter/>
            </a:ln>
          </p:spPr>
          <p:txBody>
            <a:bodyPr wrap="square" rtlCol="0" anchor="ctr">
              <a:noAutofit/>
            </a:bodyPr>
            <a:lstStyle/>
            <a:p>
              <a:endParaRPr lang="en-US" dirty="0"/>
            </a:p>
          </p:txBody>
        </p:sp>
        <p:sp>
          <p:nvSpPr>
            <p:cNvPr id="13" name="Freeform: Shape 12">
              <a:extLst>
                <a:ext uri="{FF2B5EF4-FFF2-40B4-BE49-F238E27FC236}">
                  <a16:creationId xmlns:a16="http://schemas.microsoft.com/office/drawing/2014/main" id="{46BD5C51-A833-433E-BB70-71DFE09A603C}"/>
                </a:ext>
              </a:extLst>
            </p:cNvPr>
            <p:cNvSpPr/>
            <p:nvPr/>
          </p:nvSpPr>
          <p:spPr>
            <a:xfrm>
              <a:off x="9536092" y="2177513"/>
              <a:ext cx="2655908" cy="3195604"/>
            </a:xfrm>
            <a:custGeom>
              <a:avLst/>
              <a:gdLst>
                <a:gd name="connsiteX0" fmla="*/ 170270 w 2655908"/>
                <a:gd name="connsiteY0" fmla="*/ 0 h 3195604"/>
                <a:gd name="connsiteX1" fmla="*/ 2623983 w 2655908"/>
                <a:gd name="connsiteY1" fmla="*/ 0 h 3195604"/>
                <a:gd name="connsiteX2" fmla="*/ 2655908 w 2655908"/>
                <a:gd name="connsiteY2" fmla="*/ 0 h 3195604"/>
                <a:gd name="connsiteX3" fmla="*/ 2655908 w 2655908"/>
                <a:gd name="connsiteY3" fmla="*/ 3195604 h 3195604"/>
                <a:gd name="connsiteX4" fmla="*/ 0 w 2655908"/>
                <a:gd name="connsiteY4" fmla="*/ 3195604 h 3195604"/>
                <a:gd name="connsiteX5" fmla="*/ 0 w 2655908"/>
                <a:gd name="connsiteY5" fmla="*/ 148987 h 3195604"/>
                <a:gd name="connsiteX6" fmla="*/ 170270 w 2655908"/>
                <a:gd name="connsiteY6" fmla="*/ 0 h 319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5908" h="3195604">
                  <a:moveTo>
                    <a:pt x="170270" y="0"/>
                  </a:moveTo>
                  <a:lnTo>
                    <a:pt x="2623983" y="0"/>
                  </a:lnTo>
                  <a:lnTo>
                    <a:pt x="2655908" y="0"/>
                  </a:lnTo>
                  <a:lnTo>
                    <a:pt x="2655908" y="3195604"/>
                  </a:lnTo>
                  <a:lnTo>
                    <a:pt x="0" y="3195604"/>
                  </a:lnTo>
                  <a:lnTo>
                    <a:pt x="0" y="148987"/>
                  </a:lnTo>
                  <a:cubicBezTo>
                    <a:pt x="0" y="60811"/>
                    <a:pt x="82095" y="0"/>
                    <a:pt x="170270" y="0"/>
                  </a:cubicBezTo>
                  <a:close/>
                </a:path>
              </a:pathLst>
            </a:custGeom>
            <a:solidFill>
              <a:srgbClr val="231F20"/>
            </a:solidFill>
            <a:ln w="9525" cap="flat">
              <a:noFill/>
              <a:prstDash val="solid"/>
              <a:miter/>
            </a:ln>
          </p:spPr>
          <p:txBody>
            <a:bodyPr wrap="square" rtlCol="0" anchor="ctr">
              <a:noAutofit/>
            </a:bodyPr>
            <a:lstStyle/>
            <a:p>
              <a:endParaRPr lang="en-US" dirty="0"/>
            </a:p>
          </p:txBody>
        </p:sp>
        <p:sp>
          <p:nvSpPr>
            <p:cNvPr id="14" name="Freeform: Shape 13">
              <a:extLst>
                <a:ext uri="{FF2B5EF4-FFF2-40B4-BE49-F238E27FC236}">
                  <a16:creationId xmlns:a16="http://schemas.microsoft.com/office/drawing/2014/main" id="{F38E9B8E-66AA-4D07-8C4F-4CA5F0182522}"/>
                </a:ext>
              </a:extLst>
            </p:cNvPr>
            <p:cNvSpPr/>
            <p:nvPr/>
          </p:nvSpPr>
          <p:spPr>
            <a:xfrm>
              <a:off x="11384738" y="6312642"/>
              <a:ext cx="807262" cy="48649"/>
            </a:xfrm>
            <a:custGeom>
              <a:avLst/>
              <a:gdLst>
                <a:gd name="connsiteX0" fmla="*/ 0 w 807262"/>
                <a:gd name="connsiteY0" fmla="*/ 0 h 48649"/>
                <a:gd name="connsiteX1" fmla="*/ 807262 w 807262"/>
                <a:gd name="connsiteY1" fmla="*/ 0 h 48649"/>
                <a:gd name="connsiteX2" fmla="*/ 807262 w 807262"/>
                <a:gd name="connsiteY2" fmla="*/ 48649 h 48649"/>
                <a:gd name="connsiteX3" fmla="*/ 799662 w 807262"/>
                <a:gd name="connsiteY3" fmla="*/ 48649 h 48649"/>
                <a:gd name="connsiteX4" fmla="*/ 772297 w 807262"/>
                <a:gd name="connsiteY4" fmla="*/ 48649 h 48649"/>
                <a:gd name="connsiteX5" fmla="*/ 173311 w 807262"/>
                <a:gd name="connsiteY5" fmla="*/ 48649 h 48649"/>
                <a:gd name="connsiteX6" fmla="*/ 0 w 807262"/>
                <a:gd name="connsiteY6" fmla="*/ 6081 h 48649"/>
                <a:gd name="connsiteX7" fmla="*/ 0 w 807262"/>
                <a:gd name="connsiteY7" fmla="*/ 3041 h 4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262" h="48649">
                  <a:moveTo>
                    <a:pt x="0" y="0"/>
                  </a:moveTo>
                  <a:lnTo>
                    <a:pt x="807262" y="0"/>
                  </a:lnTo>
                  <a:lnTo>
                    <a:pt x="807262" y="48649"/>
                  </a:lnTo>
                  <a:lnTo>
                    <a:pt x="799662" y="48649"/>
                  </a:lnTo>
                  <a:cubicBezTo>
                    <a:pt x="793581" y="48649"/>
                    <a:pt x="784459" y="48649"/>
                    <a:pt x="772297" y="48649"/>
                  </a:cubicBezTo>
                  <a:cubicBezTo>
                    <a:pt x="678039" y="48649"/>
                    <a:pt x="416553" y="48649"/>
                    <a:pt x="173311" y="48649"/>
                  </a:cubicBezTo>
                  <a:cubicBezTo>
                    <a:pt x="48648" y="48649"/>
                    <a:pt x="0" y="36487"/>
                    <a:pt x="0" y="6081"/>
                  </a:cubicBezTo>
                  <a:cubicBezTo>
                    <a:pt x="0" y="6081"/>
                    <a:pt x="0" y="6081"/>
                    <a:pt x="0" y="3041"/>
                  </a:cubicBezTo>
                  <a:close/>
                </a:path>
              </a:pathLst>
            </a:custGeom>
            <a:solidFill>
              <a:schemeClr val="tx1">
                <a:lumMod val="50000"/>
                <a:lumOff val="50000"/>
              </a:schemeClr>
            </a:solidFill>
            <a:ln w="9525" cap="flat">
              <a:noFill/>
              <a:prstDash val="solid"/>
              <a:miter/>
            </a:ln>
          </p:spPr>
          <p:txBody>
            <a:bodyPr wrap="square" rtlCol="0" anchor="ctr">
              <a:noAutofit/>
            </a:bodyPr>
            <a:lstStyle/>
            <a:p>
              <a:endParaRPr lang="en-US" dirty="0"/>
            </a:p>
          </p:txBody>
        </p:sp>
        <p:sp>
          <p:nvSpPr>
            <p:cNvPr id="15" name="Freeform: Shape 14">
              <a:extLst>
                <a:ext uri="{FF2B5EF4-FFF2-40B4-BE49-F238E27FC236}">
                  <a16:creationId xmlns:a16="http://schemas.microsoft.com/office/drawing/2014/main" id="{3BC8E66A-1394-4D3C-B2E0-334A1F599DAF}"/>
                </a:ext>
              </a:extLst>
            </p:cNvPr>
            <p:cNvSpPr/>
            <p:nvPr/>
          </p:nvSpPr>
          <p:spPr>
            <a:xfrm>
              <a:off x="9536092" y="5379197"/>
              <a:ext cx="2655908" cy="395270"/>
            </a:xfrm>
            <a:custGeom>
              <a:avLst/>
              <a:gdLst>
                <a:gd name="connsiteX0" fmla="*/ 0 w 2655908"/>
                <a:gd name="connsiteY0" fmla="*/ 0 h 395270"/>
                <a:gd name="connsiteX1" fmla="*/ 2655908 w 2655908"/>
                <a:gd name="connsiteY1" fmla="*/ 0 h 395270"/>
                <a:gd name="connsiteX2" fmla="*/ 2655908 w 2655908"/>
                <a:gd name="connsiteY2" fmla="*/ 395270 h 395270"/>
                <a:gd name="connsiteX3" fmla="*/ 2623983 w 2655908"/>
                <a:gd name="connsiteY3" fmla="*/ 395270 h 395270"/>
                <a:gd name="connsiteX4" fmla="*/ 170270 w 2655908"/>
                <a:gd name="connsiteY4" fmla="*/ 395270 h 395270"/>
                <a:gd name="connsiteX5" fmla="*/ 0 w 2655908"/>
                <a:gd name="connsiteY5" fmla="*/ 246284 h 39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5908" h="395270">
                  <a:moveTo>
                    <a:pt x="0" y="0"/>
                  </a:moveTo>
                  <a:lnTo>
                    <a:pt x="2655908" y="0"/>
                  </a:lnTo>
                  <a:lnTo>
                    <a:pt x="2655908" y="395270"/>
                  </a:lnTo>
                  <a:lnTo>
                    <a:pt x="2623983" y="395270"/>
                  </a:lnTo>
                  <a:lnTo>
                    <a:pt x="170270" y="395270"/>
                  </a:lnTo>
                  <a:cubicBezTo>
                    <a:pt x="82095" y="395270"/>
                    <a:pt x="0" y="322297"/>
                    <a:pt x="0" y="246284"/>
                  </a:cubicBezTo>
                  <a:close/>
                </a:path>
              </a:pathLst>
            </a:custGeom>
            <a:solidFill>
              <a:schemeClr val="bg1">
                <a:lumMod val="75000"/>
              </a:schemeClr>
            </a:solid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BD4802E1-A5FC-45E8-8180-8E940D832B5F}"/>
                </a:ext>
              </a:extLst>
            </p:cNvPr>
            <p:cNvSpPr/>
            <p:nvPr/>
          </p:nvSpPr>
          <p:spPr>
            <a:xfrm>
              <a:off x="9711093" y="2388830"/>
              <a:ext cx="2480907" cy="2797293"/>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2825B71-4111-4DEB-8EF4-3C86689A682C}"/>
                </a:ext>
              </a:extLst>
            </p:cNvPr>
            <p:cNvSpPr/>
            <p:nvPr/>
          </p:nvSpPr>
          <p:spPr>
            <a:xfrm>
              <a:off x="10791316" y="2439610"/>
              <a:ext cx="1400684" cy="2776919"/>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8" name="Rectangle 17">
            <a:extLst>
              <a:ext uri="{FF2B5EF4-FFF2-40B4-BE49-F238E27FC236}">
                <a16:creationId xmlns:a16="http://schemas.microsoft.com/office/drawing/2014/main" id="{23A80384-9207-4A80-9B70-A1F7CDE8F6C3}"/>
              </a:ext>
            </a:extLst>
          </p:cNvPr>
          <p:cNvSpPr/>
          <p:nvPr userDrawn="1"/>
        </p:nvSpPr>
        <p:spPr>
          <a:xfrm>
            <a:off x="0" y="2"/>
            <a:ext cx="12192000" cy="188044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sp>
        <p:nvSpPr>
          <p:cNvPr id="19" name="Oval 18">
            <a:extLst>
              <a:ext uri="{FF2B5EF4-FFF2-40B4-BE49-F238E27FC236}">
                <a16:creationId xmlns:a16="http://schemas.microsoft.com/office/drawing/2014/main" id="{4C416A75-B8CF-4929-BC37-2BBFEDC80AA1}"/>
              </a:ext>
            </a:extLst>
          </p:cNvPr>
          <p:cNvSpPr/>
          <p:nvPr userDrawn="1"/>
        </p:nvSpPr>
        <p:spPr>
          <a:xfrm>
            <a:off x="5466000" y="1233032"/>
            <a:ext cx="1260000" cy="12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1" name="Oval 9">
            <a:extLst>
              <a:ext uri="{FF2B5EF4-FFF2-40B4-BE49-F238E27FC236}">
                <a16:creationId xmlns:a16="http://schemas.microsoft.com/office/drawing/2014/main" id="{01AED590-6033-41B9-B612-A655FC2D2471}"/>
              </a:ext>
            </a:extLst>
          </p:cNvPr>
          <p:cNvSpPr/>
          <p:nvPr userDrawn="1"/>
        </p:nvSpPr>
        <p:spPr>
          <a:xfrm>
            <a:off x="6714751" y="3743880"/>
            <a:ext cx="2520000" cy="25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Picture Placeholder 2">
            <a:extLst>
              <a:ext uri="{FF2B5EF4-FFF2-40B4-BE49-F238E27FC236}">
                <a16:creationId xmlns:a16="http://schemas.microsoft.com/office/drawing/2014/main" id="{4BA74944-B383-469B-9810-16FAA4736103}"/>
              </a:ext>
            </a:extLst>
          </p:cNvPr>
          <p:cNvSpPr>
            <a:spLocks noGrp="1"/>
          </p:cNvSpPr>
          <p:nvPr>
            <p:ph type="pic" idx="10" hasCustomPrompt="1"/>
          </p:nvPr>
        </p:nvSpPr>
        <p:spPr>
          <a:xfrm>
            <a:off x="9745813" y="2221239"/>
            <a:ext cx="2446188" cy="2736814"/>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grpSp>
        <p:nvGrpSpPr>
          <p:cNvPr id="23" name="Group 20">
            <a:extLst>
              <a:ext uri="{FF2B5EF4-FFF2-40B4-BE49-F238E27FC236}">
                <a16:creationId xmlns:a16="http://schemas.microsoft.com/office/drawing/2014/main" id="{73844864-235F-4E14-9FBA-EB17CB8C013A}"/>
              </a:ext>
            </a:extLst>
          </p:cNvPr>
          <p:cNvGrpSpPr/>
          <p:nvPr userDrawn="1"/>
        </p:nvGrpSpPr>
        <p:grpSpPr>
          <a:xfrm>
            <a:off x="7019112" y="2341950"/>
            <a:ext cx="1890758" cy="3323854"/>
            <a:chOff x="445712" y="1449040"/>
            <a:chExt cx="2113018" cy="3924176"/>
          </a:xfrm>
        </p:grpSpPr>
        <p:sp>
          <p:nvSpPr>
            <p:cNvPr id="24" name="Rounded Rectangle 21">
              <a:extLst>
                <a:ext uri="{FF2B5EF4-FFF2-40B4-BE49-F238E27FC236}">
                  <a16:creationId xmlns:a16="http://schemas.microsoft.com/office/drawing/2014/main" id="{A0C7D66C-8C6F-4B9E-8DC1-072BF2073C6A}"/>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25" name="Rectangle 22">
              <a:extLst>
                <a:ext uri="{FF2B5EF4-FFF2-40B4-BE49-F238E27FC236}">
                  <a16:creationId xmlns:a16="http://schemas.microsoft.com/office/drawing/2014/main" id="{764ECC13-9256-4F74-B289-1001D8F2747F}"/>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26" name="Group 23">
              <a:extLst>
                <a:ext uri="{FF2B5EF4-FFF2-40B4-BE49-F238E27FC236}">
                  <a16:creationId xmlns:a16="http://schemas.microsoft.com/office/drawing/2014/main" id="{808E2BAA-465D-4C79-8B44-51C252EE8A0B}"/>
                </a:ext>
              </a:extLst>
            </p:cNvPr>
            <p:cNvGrpSpPr/>
            <p:nvPr userDrawn="1"/>
          </p:nvGrpSpPr>
          <p:grpSpPr>
            <a:xfrm>
              <a:off x="1407705" y="5045834"/>
              <a:ext cx="211967" cy="211967"/>
              <a:chOff x="1549420" y="5712364"/>
              <a:chExt cx="312583" cy="312583"/>
            </a:xfrm>
          </p:grpSpPr>
          <p:sp>
            <p:nvSpPr>
              <p:cNvPr id="27" name="Oval 24">
                <a:extLst>
                  <a:ext uri="{FF2B5EF4-FFF2-40B4-BE49-F238E27FC236}">
                    <a16:creationId xmlns:a16="http://schemas.microsoft.com/office/drawing/2014/main" id="{2402E4F7-C37D-4790-B616-737E2810F7FC}"/>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8" name="Rounded Rectangle 25">
                <a:extLst>
                  <a:ext uri="{FF2B5EF4-FFF2-40B4-BE49-F238E27FC236}">
                    <a16:creationId xmlns:a16="http://schemas.microsoft.com/office/drawing/2014/main" id="{76D07C3D-86F4-43C7-B719-BBBFD744E107}"/>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29" name="Picture Placeholder 2">
            <a:extLst>
              <a:ext uri="{FF2B5EF4-FFF2-40B4-BE49-F238E27FC236}">
                <a16:creationId xmlns:a16="http://schemas.microsoft.com/office/drawing/2014/main" id="{1B67B68D-FEC5-42A8-B837-0016014A5CE9}"/>
              </a:ext>
            </a:extLst>
          </p:cNvPr>
          <p:cNvSpPr>
            <a:spLocks noGrp="1"/>
          </p:cNvSpPr>
          <p:nvPr>
            <p:ph type="pic" idx="11" hasCustomPrompt="1"/>
          </p:nvPr>
        </p:nvSpPr>
        <p:spPr>
          <a:xfrm>
            <a:off x="7145482" y="2668904"/>
            <a:ext cx="1624041" cy="2663428"/>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0" name="Text Placeholder 9">
            <a:extLst>
              <a:ext uri="{FF2B5EF4-FFF2-40B4-BE49-F238E27FC236}">
                <a16:creationId xmlns:a16="http://schemas.microsoft.com/office/drawing/2014/main" id="{16F402C5-963E-430D-8D32-CCEA9657B818}"/>
              </a:ext>
            </a:extLst>
          </p:cNvPr>
          <p:cNvSpPr>
            <a:spLocks noGrp="1"/>
          </p:cNvSpPr>
          <p:nvPr>
            <p:ph type="body" sz="quarter" idx="12"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8213342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2860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solidFill>
          <a:schemeClr val="accent1"/>
        </a:solidFill>
        <a:effectLst/>
      </p:bgPr>
    </p:bg>
    <p:spTree>
      <p:nvGrpSpPr>
        <p:cNvPr id="1" name=""/>
        <p:cNvGrpSpPr/>
        <p:nvPr/>
      </p:nvGrpSpPr>
      <p:grpSpPr>
        <a:xfrm>
          <a:off x="0" y="0"/>
          <a:ext cx="0" cy="0"/>
          <a:chOff x="0" y="0"/>
          <a:chExt cx="0" cy="0"/>
        </a:xfrm>
      </p:grpSpPr>
      <p:sp>
        <p:nvSpPr>
          <p:cNvPr id="2" name="Picture Placeholder 22">
            <a:extLst>
              <a:ext uri="{FF2B5EF4-FFF2-40B4-BE49-F238E27FC236}">
                <a16:creationId xmlns:a16="http://schemas.microsoft.com/office/drawing/2014/main" id="{E58C46AB-72B0-452F-8968-7F13D6C69330}"/>
              </a:ext>
            </a:extLst>
          </p:cNvPr>
          <p:cNvSpPr>
            <a:spLocks noGrp="1"/>
          </p:cNvSpPr>
          <p:nvPr>
            <p:ph type="pic" sz="quarter" idx="10" hasCustomPrompt="1"/>
          </p:nvPr>
        </p:nvSpPr>
        <p:spPr>
          <a:xfrm>
            <a:off x="0" y="1"/>
            <a:ext cx="12192000" cy="6561423"/>
          </a:xfrm>
          <a:custGeom>
            <a:avLst/>
            <a:gdLst>
              <a:gd name="connsiteX0" fmla="*/ 0 w 12192000"/>
              <a:gd name="connsiteY0" fmla="*/ 0 h 6561423"/>
              <a:gd name="connsiteX1" fmla="*/ 12192000 w 12192000"/>
              <a:gd name="connsiteY1" fmla="*/ 0 h 6561423"/>
              <a:gd name="connsiteX2" fmla="*/ 12192000 w 12192000"/>
              <a:gd name="connsiteY2" fmla="*/ 2455328 h 6561423"/>
              <a:gd name="connsiteX3" fmla="*/ 9675392 w 12192000"/>
              <a:gd name="connsiteY3" fmla="*/ 3302886 h 6561423"/>
              <a:gd name="connsiteX4" fmla="*/ 10157317 w 12192000"/>
              <a:gd name="connsiteY4" fmla="*/ 4390513 h 6561423"/>
              <a:gd name="connsiteX5" fmla="*/ 8230254 w 12192000"/>
              <a:gd name="connsiteY5" fmla="*/ 3789588 h 6561423"/>
              <a:gd name="connsiteX6" fmla="*/ 0 w 12192000"/>
              <a:gd name="connsiteY6" fmla="*/ 6561423 h 65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61423">
                <a:moveTo>
                  <a:pt x="0" y="0"/>
                </a:moveTo>
                <a:lnTo>
                  <a:pt x="12192000" y="0"/>
                </a:lnTo>
                <a:lnTo>
                  <a:pt x="12192000" y="2455328"/>
                </a:lnTo>
                <a:lnTo>
                  <a:pt x="9675392" y="3302886"/>
                </a:lnTo>
                <a:lnTo>
                  <a:pt x="10157317" y="4390513"/>
                </a:lnTo>
                <a:lnTo>
                  <a:pt x="8230254" y="3789588"/>
                </a:lnTo>
                <a:lnTo>
                  <a:pt x="0" y="6561423"/>
                </a:lnTo>
                <a:close/>
              </a:path>
            </a:pathLst>
          </a:custGeom>
          <a:solidFill>
            <a:schemeClr val="bg1">
              <a:lumMod val="95000"/>
            </a:schemeClr>
          </a:solidFill>
        </p:spPr>
        <p:txBody>
          <a:bodyPr wrap="square"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 And Send To Back</a:t>
            </a:r>
            <a:endParaRPr lang="ko-KR" altLang="en-US" dirty="0"/>
          </a:p>
          <a:p>
            <a:endParaRPr lang="ko-KR" altLang="en-US" dirty="0"/>
          </a:p>
        </p:txBody>
      </p:sp>
    </p:spTree>
    <p:extLst>
      <p:ext uri="{BB962C8B-B14F-4D97-AF65-F5344CB8AC3E}">
        <p14:creationId xmlns:p14="http://schemas.microsoft.com/office/powerpoint/2010/main" val="1469416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950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0753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AE252F-2F95-498B-9748-639B6E785753}"/>
              </a:ext>
            </a:extLst>
          </p:cNvPr>
          <p:cNvSpPr/>
          <p:nvPr userDrawn="1"/>
        </p:nvSpPr>
        <p:spPr>
          <a:xfrm>
            <a:off x="360608" y="303727"/>
            <a:ext cx="5520743" cy="62505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 name="Picture Placeholder 2">
            <a:extLst>
              <a:ext uri="{FF2B5EF4-FFF2-40B4-BE49-F238E27FC236}">
                <a16:creationId xmlns:a16="http://schemas.microsoft.com/office/drawing/2014/main" id="{2000EF3A-BE58-433D-9D14-B9221C51EC72}"/>
              </a:ext>
            </a:extLst>
          </p:cNvPr>
          <p:cNvSpPr>
            <a:spLocks noGrp="1"/>
          </p:cNvSpPr>
          <p:nvPr>
            <p:ph type="pic" idx="16" hasCustomPrompt="1"/>
          </p:nvPr>
        </p:nvSpPr>
        <p:spPr>
          <a:xfrm>
            <a:off x="549499" y="523741"/>
            <a:ext cx="3709115" cy="58555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142857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6853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Images &amp;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p:cNvSpPr/>
          <p:nvPr userDrawn="1"/>
        </p:nvSpPr>
        <p:spPr>
          <a:xfrm>
            <a:off x="0" y="3356993"/>
            <a:ext cx="12192000" cy="35010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그림 개체 틀 2"/>
          <p:cNvSpPr>
            <a:spLocks noGrp="1"/>
          </p:cNvSpPr>
          <p:nvPr>
            <p:ph type="pic" sz="quarter" idx="10" hasCustomPrompt="1"/>
          </p:nvPr>
        </p:nvSpPr>
        <p:spPr>
          <a:xfrm>
            <a:off x="0" y="0"/>
            <a:ext cx="12192000" cy="3265714"/>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85000"/>
                    <a:lumOff val="15000"/>
                  </a:schemeClr>
                </a:solidFill>
                <a:latin typeface="+mn-lt"/>
                <a:cs typeface="Arial" pitchFamily="34" charset="0"/>
              </a:defRPr>
            </a:lvl1pPr>
          </a:lstStyle>
          <a:p>
            <a:r>
              <a:rPr lang="en-US" altLang="ko-KR" dirty="0"/>
              <a:t>Place Your Picture Here And Send To Back</a:t>
            </a:r>
            <a:endParaRPr lang="ko-KR" altLang="en-US" dirty="0"/>
          </a:p>
        </p:txBody>
      </p:sp>
      <p:sp>
        <p:nvSpPr>
          <p:cNvPr id="20" name="Rectangle 19"/>
          <p:cNvSpPr/>
          <p:nvPr userDrawn="1"/>
        </p:nvSpPr>
        <p:spPr>
          <a:xfrm>
            <a:off x="0" y="3265714"/>
            <a:ext cx="12192000" cy="9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41216164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5962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2854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0277536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5745552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333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BA6BB-126D-4C7F-BCFC-C53C2A46D4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7C7A0C46-8669-4CD3-A819-84E8E378CF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C60013DB-251A-4126-B872-120CDDDF177B}"/>
              </a:ext>
            </a:extLst>
          </p:cNvPr>
          <p:cNvSpPr>
            <a:spLocks noGrp="1"/>
          </p:cNvSpPr>
          <p:nvPr>
            <p:ph type="dt" sz="half" idx="10"/>
          </p:nvPr>
        </p:nvSpPr>
        <p:spPr/>
        <p:txBody>
          <a:bodyPr/>
          <a:lstStyle/>
          <a:p>
            <a:fld id="{D5C05E95-DB96-4D63-9989-D53A0A16CA55}" type="datetimeFigureOut">
              <a:rPr lang="en-ID" smtClean="0"/>
              <a:t>16/02/2021</a:t>
            </a:fld>
            <a:endParaRPr lang="en-ID"/>
          </a:p>
        </p:txBody>
      </p:sp>
      <p:sp>
        <p:nvSpPr>
          <p:cNvPr id="5" name="Footer Placeholder 4">
            <a:extLst>
              <a:ext uri="{FF2B5EF4-FFF2-40B4-BE49-F238E27FC236}">
                <a16:creationId xmlns:a16="http://schemas.microsoft.com/office/drawing/2014/main" id="{8FE88817-2E48-4806-B288-0E5046452FF1}"/>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0BB9664-A1B2-41F8-9D54-7999B392B508}"/>
              </a:ext>
            </a:extLst>
          </p:cNvPr>
          <p:cNvSpPr>
            <a:spLocks noGrp="1"/>
          </p:cNvSpPr>
          <p:nvPr>
            <p:ph type="sldNum" sz="quarter" idx="12"/>
          </p:nvPr>
        </p:nvSpPr>
        <p:spPr/>
        <p:txBody>
          <a:bodyPr/>
          <a:lstStyle/>
          <a:p>
            <a:fld id="{D672A50F-BF0E-4682-B001-2149A20496D6}" type="slidenum">
              <a:rPr lang="en-ID" smtClean="0"/>
              <a:t>‹#›</a:t>
            </a:fld>
            <a:endParaRPr lang="en-ID"/>
          </a:p>
        </p:txBody>
      </p:sp>
    </p:spTree>
    <p:extLst>
      <p:ext uri="{BB962C8B-B14F-4D97-AF65-F5344CB8AC3E}">
        <p14:creationId xmlns:p14="http://schemas.microsoft.com/office/powerpoint/2010/main" val="3519265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FF9DE-230B-4D07-B685-589E4BC1C44E}"/>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57F63D80-06EF-421C-A7EE-F5780577EFB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D239085-8E11-4674-8A7D-D43BA278FB27}"/>
              </a:ext>
            </a:extLst>
          </p:cNvPr>
          <p:cNvSpPr>
            <a:spLocks noGrp="1"/>
          </p:cNvSpPr>
          <p:nvPr>
            <p:ph type="dt" sz="half" idx="10"/>
          </p:nvPr>
        </p:nvSpPr>
        <p:spPr/>
        <p:txBody>
          <a:bodyPr/>
          <a:lstStyle/>
          <a:p>
            <a:fld id="{D5C05E95-DB96-4D63-9989-D53A0A16CA55}" type="datetimeFigureOut">
              <a:rPr lang="en-ID" smtClean="0"/>
              <a:t>16/02/2021</a:t>
            </a:fld>
            <a:endParaRPr lang="en-ID"/>
          </a:p>
        </p:txBody>
      </p:sp>
      <p:sp>
        <p:nvSpPr>
          <p:cNvPr id="5" name="Footer Placeholder 4">
            <a:extLst>
              <a:ext uri="{FF2B5EF4-FFF2-40B4-BE49-F238E27FC236}">
                <a16:creationId xmlns:a16="http://schemas.microsoft.com/office/drawing/2014/main" id="{D5621A0D-C09B-432A-AB3D-6E1D88C6D773}"/>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5246563-C3E9-4ADC-ABAD-59D127E6BDBC}"/>
              </a:ext>
            </a:extLst>
          </p:cNvPr>
          <p:cNvSpPr>
            <a:spLocks noGrp="1"/>
          </p:cNvSpPr>
          <p:nvPr>
            <p:ph type="sldNum" sz="quarter" idx="12"/>
          </p:nvPr>
        </p:nvSpPr>
        <p:spPr/>
        <p:txBody>
          <a:bodyPr/>
          <a:lstStyle/>
          <a:p>
            <a:fld id="{D672A50F-BF0E-4682-B001-2149A20496D6}" type="slidenum">
              <a:rPr lang="en-ID" smtClean="0"/>
              <a:t>‹#›</a:t>
            </a:fld>
            <a:endParaRPr lang="en-ID"/>
          </a:p>
        </p:txBody>
      </p:sp>
    </p:spTree>
    <p:extLst>
      <p:ext uri="{BB962C8B-B14F-4D97-AF65-F5344CB8AC3E}">
        <p14:creationId xmlns:p14="http://schemas.microsoft.com/office/powerpoint/2010/main" val="698033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ullet Point 1">
  <p:cSld name="Bullet Point 1">
    <p:bg>
      <p:bgPr>
        <a:solidFill>
          <a:schemeClr val="lt1"/>
        </a:solidFill>
        <a:effectLst/>
      </p:bgPr>
    </p:bg>
    <p:spTree>
      <p:nvGrpSpPr>
        <p:cNvPr id="1" name="Shape 160"/>
        <p:cNvGrpSpPr/>
        <p:nvPr/>
      </p:nvGrpSpPr>
      <p:grpSpPr>
        <a:xfrm>
          <a:off x="0" y="0"/>
          <a:ext cx="0" cy="0"/>
          <a:chOff x="0" y="0"/>
          <a:chExt cx="0" cy="0"/>
        </a:xfrm>
      </p:grpSpPr>
      <p:sp>
        <p:nvSpPr>
          <p:cNvPr id="162" name="Google Shape;162;p27"/>
          <p:cNvSpPr txBox="1">
            <a:spLocks noGrp="1"/>
          </p:cNvSpPr>
          <p:nvPr>
            <p:ph type="title"/>
          </p:nvPr>
        </p:nvSpPr>
        <p:spPr>
          <a:xfrm>
            <a:off x="7147767" y="720000"/>
            <a:ext cx="4084000" cy="763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3000"/>
              <a:buNone/>
              <a:defRPr sz="4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3" name="Google Shape;163;p27"/>
          <p:cNvSpPr txBox="1">
            <a:spLocks noGrp="1"/>
          </p:cNvSpPr>
          <p:nvPr>
            <p:ph type="subTitle" idx="1"/>
          </p:nvPr>
        </p:nvSpPr>
        <p:spPr>
          <a:xfrm>
            <a:off x="1547400" y="2159000"/>
            <a:ext cx="6345200" cy="336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Char char="●"/>
              <a:defRPr sz="2133"/>
            </a:lvl1pPr>
            <a:lvl2pPr lvl="1" rtl="0">
              <a:spcBef>
                <a:spcPts val="2133"/>
              </a:spcBef>
              <a:spcAft>
                <a:spcPts val="0"/>
              </a:spcAft>
              <a:buSzPts val="1600"/>
              <a:buChar char="○"/>
              <a:defRPr sz="2133"/>
            </a:lvl2pPr>
            <a:lvl3pPr lvl="2" rtl="0">
              <a:spcBef>
                <a:spcPts val="2133"/>
              </a:spcBef>
              <a:spcAft>
                <a:spcPts val="0"/>
              </a:spcAft>
              <a:buSzPts val="1600"/>
              <a:buChar char="■"/>
              <a:defRPr sz="2133"/>
            </a:lvl3pPr>
            <a:lvl4pPr lvl="3" rtl="0">
              <a:spcBef>
                <a:spcPts val="2133"/>
              </a:spcBef>
              <a:spcAft>
                <a:spcPts val="0"/>
              </a:spcAft>
              <a:buSzPts val="1600"/>
              <a:buChar char="●"/>
              <a:defRPr sz="2133"/>
            </a:lvl4pPr>
            <a:lvl5pPr lvl="4" rtl="0">
              <a:spcBef>
                <a:spcPts val="2133"/>
              </a:spcBef>
              <a:spcAft>
                <a:spcPts val="0"/>
              </a:spcAft>
              <a:buSzPts val="1600"/>
              <a:buChar char="○"/>
              <a:defRPr sz="2133"/>
            </a:lvl5pPr>
            <a:lvl6pPr lvl="5" rtl="0">
              <a:spcBef>
                <a:spcPts val="2133"/>
              </a:spcBef>
              <a:spcAft>
                <a:spcPts val="0"/>
              </a:spcAft>
              <a:buSzPts val="1600"/>
              <a:buChar char="■"/>
              <a:defRPr sz="2133"/>
            </a:lvl6pPr>
            <a:lvl7pPr lvl="6" rtl="0">
              <a:spcBef>
                <a:spcPts val="2133"/>
              </a:spcBef>
              <a:spcAft>
                <a:spcPts val="0"/>
              </a:spcAft>
              <a:buSzPts val="1600"/>
              <a:buChar char="●"/>
              <a:defRPr sz="2133"/>
            </a:lvl7pPr>
            <a:lvl8pPr lvl="7" rtl="0">
              <a:spcBef>
                <a:spcPts val="2133"/>
              </a:spcBef>
              <a:spcAft>
                <a:spcPts val="0"/>
              </a:spcAft>
              <a:buSzPts val="1600"/>
              <a:buChar char="○"/>
              <a:defRPr sz="2133"/>
            </a:lvl8pPr>
            <a:lvl9pPr lvl="8" rtl="0">
              <a:spcBef>
                <a:spcPts val="2133"/>
              </a:spcBef>
              <a:spcAft>
                <a:spcPts val="2133"/>
              </a:spcAft>
              <a:buSzPts val="1600"/>
              <a:buChar char="■"/>
              <a:defRPr sz="2133"/>
            </a:lvl9pPr>
          </a:lstStyle>
          <a:p>
            <a:endParaRPr/>
          </a:p>
        </p:txBody>
      </p:sp>
    </p:spTree>
    <p:extLst>
      <p:ext uri="{BB962C8B-B14F-4D97-AF65-F5344CB8AC3E}">
        <p14:creationId xmlns:p14="http://schemas.microsoft.com/office/powerpoint/2010/main" val="251448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lt1"/>
        </a:solidFill>
        <a:effectLst/>
      </p:bgPr>
    </p:bg>
    <p:spTree>
      <p:nvGrpSpPr>
        <p:cNvPr id="1" name="Shape 36"/>
        <p:cNvGrpSpPr/>
        <p:nvPr/>
      </p:nvGrpSpPr>
      <p:grpSpPr>
        <a:xfrm>
          <a:off x="0" y="0"/>
          <a:ext cx="0" cy="0"/>
          <a:chOff x="0" y="0"/>
          <a:chExt cx="0" cy="0"/>
        </a:xfrm>
      </p:grpSpPr>
      <p:sp>
        <p:nvSpPr>
          <p:cNvPr id="38" name="Google Shape;38;p7"/>
          <p:cNvSpPr txBox="1">
            <a:spLocks noGrp="1"/>
          </p:cNvSpPr>
          <p:nvPr>
            <p:ph type="title"/>
          </p:nvPr>
        </p:nvSpPr>
        <p:spPr>
          <a:xfrm>
            <a:off x="4877100" y="720000"/>
            <a:ext cx="6354800" cy="763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3000"/>
              <a:buNone/>
              <a:defRPr sz="4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 name="Google Shape;39;p7"/>
          <p:cNvSpPr txBox="1">
            <a:spLocks noGrp="1"/>
          </p:cNvSpPr>
          <p:nvPr>
            <p:ph type="subTitle" idx="1"/>
          </p:nvPr>
        </p:nvSpPr>
        <p:spPr>
          <a:xfrm>
            <a:off x="5704333" y="1677733"/>
            <a:ext cx="5527600" cy="970400"/>
          </a:xfrm>
          <a:prstGeom prst="rect">
            <a:avLst/>
          </a:prstGeom>
        </p:spPr>
        <p:txBody>
          <a:bodyPr spcFirstLastPara="1" wrap="square" lIns="91425" tIns="91425" rIns="91425" bIns="91425" anchor="t" anchorCtr="0">
            <a:noAutofit/>
          </a:bodyPr>
          <a:lstStyle>
            <a:lvl1pPr lvl="0" algn="r">
              <a:spcBef>
                <a:spcPts val="0"/>
              </a:spcBef>
              <a:spcAft>
                <a:spcPts val="0"/>
              </a:spcAft>
              <a:buNone/>
              <a:defRPr/>
            </a:lvl1pPr>
            <a:lvl2pPr lvl="1" algn="r">
              <a:spcBef>
                <a:spcPts val="2133"/>
              </a:spcBef>
              <a:spcAft>
                <a:spcPts val="0"/>
              </a:spcAft>
              <a:buNone/>
              <a:defRPr/>
            </a:lvl2pPr>
            <a:lvl3pPr lvl="2" algn="r">
              <a:spcBef>
                <a:spcPts val="2133"/>
              </a:spcBef>
              <a:spcAft>
                <a:spcPts val="0"/>
              </a:spcAft>
              <a:buNone/>
              <a:defRPr/>
            </a:lvl3pPr>
            <a:lvl4pPr lvl="3" algn="r">
              <a:spcBef>
                <a:spcPts val="2133"/>
              </a:spcBef>
              <a:spcAft>
                <a:spcPts val="0"/>
              </a:spcAft>
              <a:buNone/>
              <a:defRPr/>
            </a:lvl4pPr>
            <a:lvl5pPr lvl="4" algn="r">
              <a:spcBef>
                <a:spcPts val="2133"/>
              </a:spcBef>
              <a:spcAft>
                <a:spcPts val="0"/>
              </a:spcAft>
              <a:buNone/>
              <a:defRPr/>
            </a:lvl5pPr>
            <a:lvl6pPr lvl="5" algn="r">
              <a:spcBef>
                <a:spcPts val="2133"/>
              </a:spcBef>
              <a:spcAft>
                <a:spcPts val="0"/>
              </a:spcAft>
              <a:buNone/>
              <a:defRPr/>
            </a:lvl6pPr>
            <a:lvl7pPr lvl="6" algn="r">
              <a:spcBef>
                <a:spcPts val="2133"/>
              </a:spcBef>
              <a:spcAft>
                <a:spcPts val="0"/>
              </a:spcAft>
              <a:buNone/>
              <a:defRPr/>
            </a:lvl7pPr>
            <a:lvl8pPr lvl="7" algn="r">
              <a:spcBef>
                <a:spcPts val="2133"/>
              </a:spcBef>
              <a:spcAft>
                <a:spcPts val="0"/>
              </a:spcAft>
              <a:buNone/>
              <a:defRPr/>
            </a:lvl8pPr>
            <a:lvl9pPr lvl="8" algn="r">
              <a:spcBef>
                <a:spcPts val="2133"/>
              </a:spcBef>
              <a:spcAft>
                <a:spcPts val="2133"/>
              </a:spcAft>
              <a:buNone/>
              <a:defRPr/>
            </a:lvl9pPr>
          </a:lstStyle>
          <a:p>
            <a:endParaRPr/>
          </a:p>
        </p:txBody>
      </p:sp>
    </p:spTree>
    <p:extLst>
      <p:ext uri="{BB962C8B-B14F-4D97-AF65-F5344CB8AC3E}">
        <p14:creationId xmlns:p14="http://schemas.microsoft.com/office/powerpoint/2010/main" val="928312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52787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762936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8797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theme" Target="../theme/theme2.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923609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09021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609842"/>
      </p:ext>
    </p:extLst>
  </p:cSld>
  <p:clrMap bg1="lt1" tx1="dk1" bg2="lt2" tx2="dk2" accent1="accent1" accent2="accent2" accent3="accent3" accent4="accent4" accent5="accent5" accent6="accent6" hlink="hlink" folHlink="folHlink"/>
  <p:sldLayoutIdLst>
    <p:sldLayoutId id="214748369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e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466D4E-2BDF-49AD-AB0E-0C4636E4E198}"/>
              </a:ext>
            </a:extLst>
          </p:cNvPr>
          <p:cNvSpPr>
            <a:spLocks noGrp="1"/>
          </p:cNvSpPr>
          <p:nvPr>
            <p:ph type="ctrTitle"/>
          </p:nvPr>
        </p:nvSpPr>
        <p:spPr>
          <a:xfrm>
            <a:off x="795338" y="1566473"/>
            <a:ext cx="10601325" cy="2166723"/>
          </a:xfrm>
        </p:spPr>
        <p:txBody>
          <a:bodyPr>
            <a:normAutofit/>
          </a:bodyPr>
          <a:lstStyle/>
          <a:p>
            <a:r>
              <a:rPr lang="en-ID" sz="4600" b="1" dirty="0"/>
              <a:t>Hasil </a:t>
            </a:r>
            <a:r>
              <a:rPr lang="en-ID" sz="4600" b="1" dirty="0" err="1"/>
              <a:t>Evaluasi</a:t>
            </a:r>
            <a:r>
              <a:rPr lang="en-ID" sz="4600" b="1" dirty="0"/>
              <a:t> </a:t>
            </a:r>
            <a:r>
              <a:rPr lang="en-ID" sz="4600" b="1" dirty="0" err="1"/>
              <a:t>Sementera</a:t>
            </a:r>
            <a:r>
              <a:rPr lang="en-ID" sz="4600" b="1" dirty="0"/>
              <a:t> </a:t>
            </a:r>
            <a:r>
              <a:rPr lang="en-ID" sz="4600" b="1" dirty="0" err="1"/>
              <a:t>Pelaksanaan</a:t>
            </a:r>
            <a:r>
              <a:rPr lang="en-ID" sz="4600" b="1" dirty="0"/>
              <a:t> RB di </a:t>
            </a:r>
            <a:r>
              <a:rPr lang="en-ID" sz="4600" b="1" dirty="0" err="1"/>
              <a:t>Lingkungan</a:t>
            </a:r>
            <a:r>
              <a:rPr lang="en-ID" sz="4600" b="1" dirty="0"/>
              <a:t> </a:t>
            </a:r>
            <a:br>
              <a:rPr lang="en-ID" sz="4600" b="1" dirty="0"/>
            </a:br>
            <a:r>
              <a:rPr lang="en-ID" sz="4600" b="1" dirty="0"/>
              <a:t>Kementerian </a:t>
            </a:r>
            <a:r>
              <a:rPr lang="en-ID" sz="4600" b="1" dirty="0" err="1"/>
              <a:t>Pertanian</a:t>
            </a:r>
            <a:endParaRPr lang="en-ID" sz="4600" dirty="0"/>
          </a:p>
        </p:txBody>
      </p:sp>
      <p:cxnSp>
        <p:nvCxnSpPr>
          <p:cNvPr id="13" name="Straight Connector 12">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7CE6879-9F61-4D6D-B2E8-96172F351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4863" y="4086763"/>
            <a:ext cx="1242340" cy="1636253"/>
          </a:xfrm>
          <a:prstGeom prst="rect">
            <a:avLst/>
          </a:prstGeom>
        </p:spPr>
      </p:pic>
      <p:pic>
        <p:nvPicPr>
          <p:cNvPr id="12" name="Picture 2" descr="Logo Kementerian Pertanian">
            <a:extLst>
              <a:ext uri="{FF2B5EF4-FFF2-40B4-BE49-F238E27FC236}">
                <a16:creationId xmlns:a16="http://schemas.microsoft.com/office/drawing/2014/main" id="{486B1F2E-2ADD-4EDE-B59C-9E2620B6AB2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49961" y="4149787"/>
            <a:ext cx="1510207" cy="1510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07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E92B0B-EEA0-432C-9EB1-85DE022F0B14}"/>
              </a:ext>
            </a:extLst>
          </p:cNvPr>
          <p:cNvSpPr>
            <a:spLocks noGrp="1"/>
          </p:cNvSpPr>
          <p:nvPr>
            <p:ph type="title"/>
          </p:nvPr>
        </p:nvSpPr>
        <p:spPr>
          <a:xfrm>
            <a:off x="1616053" y="801329"/>
            <a:ext cx="8959893" cy="888360"/>
          </a:xfrm>
        </p:spPr>
        <p:txBody>
          <a:bodyPr anchor="b">
            <a:normAutofit/>
          </a:bodyPr>
          <a:lstStyle/>
          <a:p>
            <a:pPr algn="ctr"/>
            <a:r>
              <a:rPr lang="en-US" sz="3200" dirty="0">
                <a:solidFill>
                  <a:schemeClr val="tx1">
                    <a:lumMod val="65000"/>
                    <a:lumOff val="35000"/>
                  </a:schemeClr>
                </a:solidFill>
              </a:rPr>
              <a:t>PENINGKATAN KUALITAS PELAYANAN PUBLIK</a:t>
            </a:r>
            <a:endParaRPr lang="en-ID" sz="3200"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71704C1B-334C-4E78-B789-E6670E5CF2D9}"/>
              </a:ext>
            </a:extLst>
          </p:cNvPr>
          <p:cNvSpPr>
            <a:spLocks noGrp="1"/>
          </p:cNvSpPr>
          <p:nvPr>
            <p:ph idx="1"/>
          </p:nvPr>
        </p:nvSpPr>
        <p:spPr>
          <a:xfrm>
            <a:off x="1543665" y="2025445"/>
            <a:ext cx="9409469" cy="4031226"/>
          </a:xfrm>
        </p:spPr>
        <p:txBody>
          <a:bodyPr anchor="t">
            <a:normAutofit/>
          </a:bodyPr>
          <a:lstStyle/>
          <a:p>
            <a:pPr lvl="0" algn="just"/>
            <a:r>
              <a:rPr lang="en-US" sz="2000" dirty="0" err="1">
                <a:solidFill>
                  <a:schemeClr val="tx1">
                    <a:lumMod val="65000"/>
                    <a:lumOff val="35000"/>
                  </a:schemeClr>
                </a:solidFill>
              </a:rPr>
              <a:t>Kementan</a:t>
            </a:r>
            <a:r>
              <a:rPr lang="en-US" sz="2000" dirty="0">
                <a:solidFill>
                  <a:schemeClr val="tx1">
                    <a:lumMod val="65000"/>
                    <a:lumOff val="35000"/>
                  </a:schemeClr>
                </a:solidFill>
              </a:rPr>
              <a:t> </a:t>
            </a:r>
            <a:r>
              <a:rPr lang="en-US" sz="2000" dirty="0" err="1">
                <a:solidFill>
                  <a:schemeClr val="tx1">
                    <a:lumMod val="65000"/>
                    <a:lumOff val="35000"/>
                  </a:schemeClr>
                </a:solidFill>
              </a:rPr>
              <a:t>memiliki</a:t>
            </a:r>
            <a:r>
              <a:rPr lang="en-US" sz="2000" dirty="0">
                <a:solidFill>
                  <a:schemeClr val="tx1">
                    <a:lumMod val="65000"/>
                    <a:lumOff val="35000"/>
                  </a:schemeClr>
                </a:solidFill>
              </a:rPr>
              <a:t> </a:t>
            </a:r>
            <a:r>
              <a:rPr lang="en-US" sz="2000" dirty="0" err="1">
                <a:solidFill>
                  <a:schemeClr val="tx1">
                    <a:lumMod val="65000"/>
                    <a:lumOff val="35000"/>
                  </a:schemeClr>
                </a:solidFill>
              </a:rPr>
              <a:t>berbagai</a:t>
            </a:r>
            <a:r>
              <a:rPr lang="en-US" sz="2000" dirty="0">
                <a:solidFill>
                  <a:schemeClr val="tx1">
                    <a:lumMod val="65000"/>
                    <a:lumOff val="35000"/>
                  </a:schemeClr>
                </a:solidFill>
              </a:rPr>
              <a:t> </a:t>
            </a:r>
            <a:r>
              <a:rPr lang="en-US" sz="2000" dirty="0" err="1">
                <a:solidFill>
                  <a:schemeClr val="tx1">
                    <a:lumMod val="65000"/>
                    <a:lumOff val="35000"/>
                  </a:schemeClr>
                </a:solidFill>
              </a:rPr>
              <a:t>macam</a:t>
            </a:r>
            <a:r>
              <a:rPr lang="en-US" sz="2000" dirty="0">
                <a:solidFill>
                  <a:schemeClr val="tx1">
                    <a:lumMod val="65000"/>
                    <a:lumOff val="35000"/>
                  </a:schemeClr>
                </a:solidFill>
              </a:rPr>
              <a:t> </a:t>
            </a:r>
            <a:r>
              <a:rPr lang="en-US" sz="2000" dirty="0" err="1">
                <a:solidFill>
                  <a:schemeClr val="tx1">
                    <a:lumMod val="65000"/>
                    <a:lumOff val="35000"/>
                  </a:schemeClr>
                </a:solidFill>
              </a:rPr>
              <a:t>inovasi</a:t>
            </a:r>
            <a:r>
              <a:rPr lang="en-US" sz="2000" dirty="0">
                <a:solidFill>
                  <a:schemeClr val="tx1">
                    <a:lumMod val="65000"/>
                    <a:lumOff val="35000"/>
                  </a:schemeClr>
                </a:solidFill>
              </a:rPr>
              <a:t> yang </a:t>
            </a:r>
            <a:r>
              <a:rPr lang="en-US" sz="2000" dirty="0" err="1">
                <a:solidFill>
                  <a:schemeClr val="tx1">
                    <a:lumMod val="65000"/>
                    <a:lumOff val="35000"/>
                  </a:schemeClr>
                </a:solidFill>
              </a:rPr>
              <a:t>menunjang</a:t>
            </a:r>
            <a:r>
              <a:rPr lang="en-US" sz="2000" dirty="0">
                <a:solidFill>
                  <a:schemeClr val="tx1">
                    <a:lumMod val="65000"/>
                    <a:lumOff val="35000"/>
                  </a:schemeClr>
                </a:solidFill>
              </a:rPr>
              <a:t> </a:t>
            </a:r>
            <a:r>
              <a:rPr lang="en-US" sz="2000" dirty="0" err="1">
                <a:solidFill>
                  <a:schemeClr val="tx1">
                    <a:lumMod val="65000"/>
                    <a:lumOff val="35000"/>
                  </a:schemeClr>
                </a:solidFill>
              </a:rPr>
              <a:t>pencapaian</a:t>
            </a:r>
            <a:r>
              <a:rPr lang="en-US" sz="2000" dirty="0">
                <a:solidFill>
                  <a:schemeClr val="tx1">
                    <a:lumMod val="65000"/>
                    <a:lumOff val="35000"/>
                  </a:schemeClr>
                </a:solidFill>
              </a:rPr>
              <a:t> </a:t>
            </a:r>
            <a:r>
              <a:rPr lang="en-US" sz="2000" dirty="0" err="1">
                <a:solidFill>
                  <a:schemeClr val="tx1">
                    <a:lumMod val="65000"/>
                    <a:lumOff val="35000"/>
                  </a:schemeClr>
                </a:solidFill>
              </a:rPr>
              <a:t>kinerja</a:t>
            </a:r>
            <a:r>
              <a:rPr lang="en-US" sz="2000" dirty="0">
                <a:solidFill>
                  <a:schemeClr val="tx1">
                    <a:lumMod val="65000"/>
                    <a:lumOff val="35000"/>
                  </a:schemeClr>
                </a:solidFill>
              </a:rPr>
              <a:t> </a:t>
            </a:r>
            <a:r>
              <a:rPr lang="en-US" sz="2000" dirty="0" err="1">
                <a:solidFill>
                  <a:schemeClr val="tx1">
                    <a:lumMod val="65000"/>
                    <a:lumOff val="35000"/>
                  </a:schemeClr>
                </a:solidFill>
              </a:rPr>
              <a:t>baik</a:t>
            </a:r>
            <a:r>
              <a:rPr lang="en-US" sz="2000" dirty="0">
                <a:solidFill>
                  <a:schemeClr val="tx1">
                    <a:lumMod val="65000"/>
                    <a:lumOff val="35000"/>
                  </a:schemeClr>
                </a:solidFill>
              </a:rPr>
              <a:t> level </a:t>
            </a:r>
            <a:r>
              <a:rPr lang="en-US" sz="2000" dirty="0" err="1">
                <a:solidFill>
                  <a:schemeClr val="tx1">
                    <a:lumMod val="65000"/>
                    <a:lumOff val="35000"/>
                  </a:schemeClr>
                </a:solidFill>
              </a:rPr>
              <a:t>kementerian</a:t>
            </a:r>
            <a:r>
              <a:rPr lang="en-US" sz="2000" dirty="0">
                <a:solidFill>
                  <a:schemeClr val="tx1">
                    <a:lumMod val="65000"/>
                    <a:lumOff val="35000"/>
                  </a:schemeClr>
                </a:solidFill>
              </a:rPr>
              <a:t> </a:t>
            </a:r>
            <a:r>
              <a:rPr lang="en-US" sz="2000" dirty="0" err="1">
                <a:solidFill>
                  <a:schemeClr val="tx1">
                    <a:lumMod val="65000"/>
                    <a:lumOff val="35000"/>
                  </a:schemeClr>
                </a:solidFill>
              </a:rPr>
              <a:t>maupun</a:t>
            </a:r>
            <a:r>
              <a:rPr lang="en-US" sz="2000" dirty="0">
                <a:solidFill>
                  <a:schemeClr val="tx1">
                    <a:lumMod val="65000"/>
                    <a:lumOff val="35000"/>
                  </a:schemeClr>
                </a:solidFill>
              </a:rPr>
              <a:t> </a:t>
            </a:r>
            <a:r>
              <a:rPr lang="en-US" sz="2000" dirty="0" err="1">
                <a:solidFill>
                  <a:schemeClr val="tx1">
                    <a:lumMod val="65000"/>
                    <a:lumOff val="35000"/>
                  </a:schemeClr>
                </a:solidFill>
              </a:rPr>
              <a:t>setiap</a:t>
            </a:r>
            <a:r>
              <a:rPr lang="en-US" sz="2000" dirty="0">
                <a:solidFill>
                  <a:schemeClr val="tx1">
                    <a:lumMod val="65000"/>
                    <a:lumOff val="35000"/>
                  </a:schemeClr>
                </a:solidFill>
              </a:rPr>
              <a:t> unit </a:t>
            </a:r>
            <a:r>
              <a:rPr lang="en-US" sz="2000" dirty="0" err="1">
                <a:solidFill>
                  <a:schemeClr val="tx1">
                    <a:lumMod val="65000"/>
                    <a:lumOff val="35000"/>
                  </a:schemeClr>
                </a:solidFill>
              </a:rPr>
              <a:t>kerja</a:t>
            </a:r>
            <a:r>
              <a:rPr lang="en-US" sz="2000" dirty="0">
                <a:solidFill>
                  <a:schemeClr val="tx1">
                    <a:lumMod val="65000"/>
                    <a:lumOff val="35000"/>
                  </a:schemeClr>
                </a:solidFill>
              </a:rPr>
              <a:t> </a:t>
            </a:r>
            <a:r>
              <a:rPr lang="en-US" sz="2000" dirty="0" err="1">
                <a:solidFill>
                  <a:schemeClr val="tx1">
                    <a:lumMod val="65000"/>
                    <a:lumOff val="35000"/>
                  </a:schemeClr>
                </a:solidFill>
              </a:rPr>
              <a:t>hingga</a:t>
            </a:r>
            <a:r>
              <a:rPr lang="en-US" sz="2000" dirty="0">
                <a:solidFill>
                  <a:schemeClr val="tx1">
                    <a:lumMod val="65000"/>
                    <a:lumOff val="35000"/>
                  </a:schemeClr>
                </a:solidFill>
              </a:rPr>
              <a:t> unit </a:t>
            </a:r>
            <a:r>
              <a:rPr lang="en-US" sz="2000" dirty="0" err="1">
                <a:solidFill>
                  <a:schemeClr val="tx1">
                    <a:lumMod val="65000"/>
                    <a:lumOff val="35000"/>
                  </a:schemeClr>
                </a:solidFill>
              </a:rPr>
              <a:t>kerja</a:t>
            </a:r>
            <a:r>
              <a:rPr lang="en-US" sz="2000" dirty="0">
                <a:solidFill>
                  <a:schemeClr val="tx1">
                    <a:lumMod val="65000"/>
                    <a:lumOff val="35000"/>
                  </a:schemeClr>
                </a:solidFill>
              </a:rPr>
              <a:t> di </a:t>
            </a:r>
            <a:r>
              <a:rPr lang="en-US" sz="2000" dirty="0" err="1">
                <a:solidFill>
                  <a:schemeClr val="tx1">
                    <a:lumMod val="65000"/>
                    <a:lumOff val="35000"/>
                  </a:schemeClr>
                </a:solidFill>
              </a:rPr>
              <a:t>daerah</a:t>
            </a:r>
            <a:r>
              <a:rPr lang="en-US" sz="2000" dirty="0">
                <a:solidFill>
                  <a:schemeClr val="tx1">
                    <a:lumMod val="65000"/>
                    <a:lumOff val="35000"/>
                  </a:schemeClr>
                </a:solidFill>
              </a:rPr>
              <a:t>. Salah </a:t>
            </a:r>
            <a:r>
              <a:rPr lang="en-US" sz="2000" dirty="0" err="1">
                <a:solidFill>
                  <a:schemeClr val="tx1">
                    <a:lumMod val="65000"/>
                    <a:lumOff val="35000"/>
                  </a:schemeClr>
                </a:solidFill>
              </a:rPr>
              <a:t>satunya</a:t>
            </a:r>
            <a:r>
              <a:rPr lang="en-US" sz="2000" dirty="0">
                <a:solidFill>
                  <a:schemeClr val="tx1">
                    <a:lumMod val="65000"/>
                    <a:lumOff val="35000"/>
                  </a:schemeClr>
                </a:solidFill>
              </a:rPr>
              <a:t> </a:t>
            </a:r>
            <a:r>
              <a:rPr lang="en-US" sz="2000" dirty="0" err="1">
                <a:solidFill>
                  <a:schemeClr val="tx1">
                    <a:lumMod val="65000"/>
                    <a:lumOff val="35000"/>
                  </a:schemeClr>
                </a:solidFill>
              </a:rPr>
              <a:t>adalah</a:t>
            </a:r>
            <a:r>
              <a:rPr lang="en-US" sz="2000" dirty="0">
                <a:solidFill>
                  <a:schemeClr val="tx1">
                    <a:lumMod val="65000"/>
                    <a:lumOff val="35000"/>
                  </a:schemeClr>
                </a:solidFill>
              </a:rPr>
              <a:t> IQFAST yang </a:t>
            </a:r>
            <a:r>
              <a:rPr lang="en-US" sz="2000" dirty="0" err="1">
                <a:solidFill>
                  <a:schemeClr val="tx1">
                    <a:lumMod val="65000"/>
                    <a:lumOff val="35000"/>
                  </a:schemeClr>
                </a:solidFill>
              </a:rPr>
              <a:t>dimiliki</a:t>
            </a:r>
            <a:r>
              <a:rPr lang="en-US" sz="2000" dirty="0">
                <a:solidFill>
                  <a:schemeClr val="tx1">
                    <a:lumMod val="65000"/>
                    <a:lumOff val="35000"/>
                  </a:schemeClr>
                </a:solidFill>
              </a:rPr>
              <a:t> oleh </a:t>
            </a:r>
            <a:r>
              <a:rPr lang="en-US" sz="2000" dirty="0" err="1">
                <a:solidFill>
                  <a:schemeClr val="tx1">
                    <a:lumMod val="65000"/>
                    <a:lumOff val="35000"/>
                  </a:schemeClr>
                </a:solidFill>
              </a:rPr>
              <a:t>Barantan</a:t>
            </a:r>
            <a:r>
              <a:rPr lang="en-US" sz="2000" dirty="0">
                <a:solidFill>
                  <a:schemeClr val="tx1">
                    <a:lumMod val="65000"/>
                    <a:lumOff val="35000"/>
                  </a:schemeClr>
                </a:solidFill>
              </a:rPr>
              <a:t> yang </a:t>
            </a:r>
            <a:r>
              <a:rPr lang="en-US" sz="2000" dirty="0" err="1">
                <a:solidFill>
                  <a:schemeClr val="tx1">
                    <a:lumMod val="65000"/>
                    <a:lumOff val="35000"/>
                  </a:schemeClr>
                </a:solidFill>
              </a:rPr>
              <a:t>memperoleh</a:t>
            </a:r>
            <a:r>
              <a:rPr lang="en-US" sz="2000" dirty="0">
                <a:solidFill>
                  <a:schemeClr val="tx1">
                    <a:lumMod val="65000"/>
                    <a:lumOff val="35000"/>
                  </a:schemeClr>
                </a:solidFill>
              </a:rPr>
              <a:t> Top 45 </a:t>
            </a:r>
            <a:r>
              <a:rPr lang="en-US" sz="2000" dirty="0" err="1">
                <a:solidFill>
                  <a:schemeClr val="tx1">
                    <a:lumMod val="65000"/>
                    <a:lumOff val="35000"/>
                  </a:schemeClr>
                </a:solidFill>
              </a:rPr>
              <a:t>Sinovik</a:t>
            </a:r>
            <a:r>
              <a:rPr lang="en-US" sz="2000" dirty="0">
                <a:solidFill>
                  <a:schemeClr val="tx1">
                    <a:lumMod val="65000"/>
                    <a:lumOff val="35000"/>
                  </a:schemeClr>
                </a:solidFill>
              </a:rPr>
              <a:t> 2020</a:t>
            </a:r>
          </a:p>
          <a:p>
            <a:pPr lvl="0" algn="just"/>
            <a:r>
              <a:rPr lang="id-ID" sz="2000" dirty="0">
                <a:solidFill>
                  <a:schemeClr val="tx1">
                    <a:lumMod val="65000"/>
                    <a:lumOff val="35000"/>
                  </a:schemeClr>
                </a:solidFill>
              </a:rPr>
              <a:t>Pada unit pelayanan yang tersebar di seluruh wilayah Indonesia sebagian sistem pelayanan tersebut belum terintegrasi dengan sistem manajemen unit kerja yang lebih tinggi secara berjenjang sampai level instansi, sehingga pemantauan hasil dan transparansi pelayanan belum sepenuhnya efektif. </a:t>
            </a:r>
            <a:endParaRPr lang="en-US" sz="2000" dirty="0">
              <a:solidFill>
                <a:schemeClr val="tx1">
                  <a:lumMod val="65000"/>
                  <a:lumOff val="35000"/>
                </a:schemeClr>
              </a:solidFill>
            </a:endParaRPr>
          </a:p>
          <a:p>
            <a:pPr lvl="0" algn="just"/>
            <a:r>
              <a:rPr lang="en-US" sz="2000" dirty="0" err="1">
                <a:solidFill>
                  <a:schemeClr val="tx1">
                    <a:lumMod val="65000"/>
                    <a:lumOff val="35000"/>
                  </a:schemeClr>
                </a:solidFill>
              </a:rPr>
              <a:t>Kementan</a:t>
            </a:r>
            <a:r>
              <a:rPr lang="en-US" sz="2000" dirty="0">
                <a:solidFill>
                  <a:schemeClr val="tx1">
                    <a:lumMod val="65000"/>
                    <a:lumOff val="35000"/>
                  </a:schemeClr>
                </a:solidFill>
              </a:rPr>
              <a:t> </a:t>
            </a:r>
            <a:r>
              <a:rPr lang="id-ID" sz="2000" dirty="0">
                <a:solidFill>
                  <a:schemeClr val="tx1">
                    <a:lumMod val="65000"/>
                    <a:lumOff val="35000"/>
                  </a:schemeClr>
                </a:solidFill>
              </a:rPr>
              <a:t>sudah melaksanakan survei kepuasan masyarakat secara berkala namun belum seluruh hasil survey ditindaklanjuti untuk perbaikan layanan sesuai harapan stakeholder dan untuk perbaikan layanan yang telah dilakukan belum diinformasikan secara masif keseluruh stakeholder, sehingga sebagian stakeholder belum sepenuhnya meyakini perubahan pelayanan </a:t>
            </a:r>
            <a:r>
              <a:rPr lang="en-US" sz="2000" dirty="0">
                <a:solidFill>
                  <a:schemeClr val="tx1">
                    <a:lumMod val="65000"/>
                    <a:lumOff val="35000"/>
                  </a:schemeClr>
                </a:solidFill>
              </a:rPr>
              <a:t>Kementerian </a:t>
            </a:r>
            <a:r>
              <a:rPr lang="en-US" sz="2000" dirty="0" err="1">
                <a:solidFill>
                  <a:schemeClr val="tx1">
                    <a:lumMod val="65000"/>
                    <a:lumOff val="35000"/>
                  </a:schemeClr>
                </a:solidFill>
              </a:rPr>
              <a:t>Pertanian</a:t>
            </a:r>
            <a:r>
              <a:rPr lang="id-ID" sz="2000" dirty="0">
                <a:solidFill>
                  <a:schemeClr val="tx1">
                    <a:lumMod val="65000"/>
                    <a:lumOff val="35000"/>
                  </a:schemeClr>
                </a:solidFill>
              </a:rPr>
              <a:t>. </a:t>
            </a:r>
            <a:endParaRPr lang="en-ID" sz="2000" dirty="0">
              <a:solidFill>
                <a:schemeClr val="tx1">
                  <a:lumMod val="65000"/>
                  <a:lumOff val="35000"/>
                </a:schemeClr>
              </a:solidFill>
            </a:endParaRPr>
          </a:p>
          <a:p>
            <a:endParaRPr lang="en-ID" sz="1700" dirty="0">
              <a:solidFill>
                <a:schemeClr val="tx1">
                  <a:lumMod val="65000"/>
                  <a:lumOff val="35000"/>
                </a:schemeClr>
              </a:solidFill>
            </a:endParaRPr>
          </a:p>
        </p:txBody>
      </p:sp>
    </p:spTree>
    <p:extLst>
      <p:ext uri="{BB962C8B-B14F-4D97-AF65-F5344CB8AC3E}">
        <p14:creationId xmlns:p14="http://schemas.microsoft.com/office/powerpoint/2010/main" val="104875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89F83-B1E6-45C1-A163-A055F36C4263}"/>
              </a:ext>
            </a:extLst>
          </p:cNvPr>
          <p:cNvSpPr>
            <a:spLocks noGrp="1"/>
          </p:cNvSpPr>
          <p:nvPr>
            <p:ph type="title"/>
          </p:nvPr>
        </p:nvSpPr>
        <p:spPr>
          <a:xfrm>
            <a:off x="1528517" y="2460413"/>
            <a:ext cx="9144000" cy="1564716"/>
          </a:xfrm>
        </p:spPr>
        <p:txBody>
          <a:bodyPr vert="horz" lIns="91440" tIns="45720" rIns="91440" bIns="45720" rtlCol="0" anchor="b">
            <a:normAutofit/>
          </a:bodyPr>
          <a:lstStyle/>
          <a:p>
            <a:pPr algn="ctr"/>
            <a:r>
              <a:rPr lang="en-US" sz="4800" kern="1200" cap="all" dirty="0">
                <a:solidFill>
                  <a:schemeClr val="tx1"/>
                </a:solidFill>
                <a:latin typeface="+mj-lt"/>
                <a:ea typeface="+mj-ea"/>
                <a:cs typeface="+mj-cs"/>
              </a:rPr>
              <a:t>Gambaran </a:t>
            </a:r>
            <a:r>
              <a:rPr lang="en-US" sz="4800" kern="1200" cap="all" dirty="0" err="1">
                <a:solidFill>
                  <a:schemeClr val="tx1"/>
                </a:solidFill>
                <a:latin typeface="+mj-lt"/>
                <a:ea typeface="+mj-ea"/>
                <a:cs typeface="+mj-cs"/>
              </a:rPr>
              <a:t>umum</a:t>
            </a:r>
            <a:r>
              <a:rPr lang="en-US" sz="4800" kern="1200" cap="all" dirty="0">
                <a:solidFill>
                  <a:schemeClr val="tx1"/>
                </a:solidFill>
                <a:latin typeface="+mj-lt"/>
                <a:ea typeface="+mj-ea"/>
                <a:cs typeface="+mj-cs"/>
              </a:rPr>
              <a:t> </a:t>
            </a:r>
            <a:r>
              <a:rPr lang="en-US" sz="4800" kern="1200" cap="all" dirty="0" err="1">
                <a:solidFill>
                  <a:schemeClr val="tx1"/>
                </a:solidFill>
                <a:latin typeface="+mj-lt"/>
                <a:ea typeface="+mj-ea"/>
                <a:cs typeface="+mj-cs"/>
              </a:rPr>
              <a:t>implementasi</a:t>
            </a:r>
            <a:r>
              <a:rPr lang="en-US" sz="4800" kern="1200" cap="all" dirty="0">
                <a:solidFill>
                  <a:schemeClr val="tx1"/>
                </a:solidFill>
                <a:latin typeface="+mj-lt"/>
                <a:ea typeface="+mj-ea"/>
                <a:cs typeface="+mj-cs"/>
              </a:rPr>
              <a:t> </a:t>
            </a:r>
            <a:r>
              <a:rPr lang="en-US" sz="4800" kern="1200" cap="all" dirty="0" err="1">
                <a:solidFill>
                  <a:schemeClr val="tx1"/>
                </a:solidFill>
                <a:latin typeface="+mj-lt"/>
                <a:ea typeface="+mj-ea"/>
                <a:cs typeface="+mj-cs"/>
              </a:rPr>
              <a:t>sakip</a:t>
            </a:r>
            <a:r>
              <a:rPr lang="en-US" sz="4800" kern="1200" cap="all" dirty="0">
                <a:solidFill>
                  <a:schemeClr val="tx1"/>
                </a:solidFill>
                <a:latin typeface="+mj-lt"/>
                <a:ea typeface="+mj-ea"/>
                <a:cs typeface="+mj-cs"/>
              </a:rPr>
              <a:t> </a:t>
            </a:r>
            <a:r>
              <a:rPr lang="en-US" sz="4800" kern="1200" cap="all" dirty="0" err="1">
                <a:solidFill>
                  <a:schemeClr val="tx1"/>
                </a:solidFill>
                <a:latin typeface="+mj-lt"/>
                <a:ea typeface="+mj-ea"/>
                <a:cs typeface="+mj-cs"/>
              </a:rPr>
              <a:t>kementerian</a:t>
            </a:r>
            <a:r>
              <a:rPr lang="en-US" sz="4800" kern="1200" cap="all" dirty="0">
                <a:solidFill>
                  <a:schemeClr val="tx1"/>
                </a:solidFill>
                <a:latin typeface="+mj-lt"/>
                <a:ea typeface="+mj-ea"/>
                <a:cs typeface="+mj-cs"/>
              </a:rPr>
              <a:t> </a:t>
            </a:r>
            <a:r>
              <a:rPr lang="en-US" sz="4800" kern="1200" cap="all" dirty="0" err="1">
                <a:solidFill>
                  <a:schemeClr val="tx1"/>
                </a:solidFill>
                <a:latin typeface="+mj-lt"/>
                <a:ea typeface="+mj-ea"/>
                <a:cs typeface="+mj-cs"/>
              </a:rPr>
              <a:t>pertanian</a:t>
            </a:r>
            <a:endParaRPr lang="en-US" sz="4800" kern="1200" cap="all" dirty="0">
              <a:solidFill>
                <a:schemeClr val="tx1"/>
              </a:solidFill>
              <a:latin typeface="+mj-lt"/>
              <a:ea typeface="+mj-ea"/>
              <a:cs typeface="+mj-cs"/>
            </a:endParaRPr>
          </a:p>
        </p:txBody>
      </p:sp>
      <p:sp>
        <p:nvSpPr>
          <p:cNvPr id="14"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20"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9102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9A16C193-F0FC-4E44-A554-B57089BF3763}"/>
              </a:ext>
            </a:extLst>
          </p:cNvPr>
          <p:cNvSpPr txBox="1"/>
          <p:nvPr/>
        </p:nvSpPr>
        <p:spPr>
          <a:xfrm>
            <a:off x="1648856" y="345295"/>
            <a:ext cx="8624148" cy="461665"/>
          </a:xfrm>
          <a:prstGeom prst="rect">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n-US" sz="2400" b="1" dirty="0">
                <a:solidFill>
                  <a:prstClr val="white"/>
                </a:solidFill>
                <a:latin typeface="Tw Cen MT" panose="020B0602020104020603" pitchFamily="34" charset="0"/>
              </a:rPr>
              <a:t>AKUNTABILITAS</a:t>
            </a:r>
          </a:p>
        </p:txBody>
      </p:sp>
      <p:cxnSp>
        <p:nvCxnSpPr>
          <p:cNvPr id="23" name="Straight Connector 22">
            <a:extLst>
              <a:ext uri="{FF2B5EF4-FFF2-40B4-BE49-F238E27FC236}">
                <a16:creationId xmlns:a16="http://schemas.microsoft.com/office/drawing/2014/main" id="{83991799-BF29-480B-8B2D-2A3BFC242E4C}"/>
              </a:ext>
            </a:extLst>
          </p:cNvPr>
          <p:cNvCxnSpPr>
            <a:cxnSpLocks/>
          </p:cNvCxnSpPr>
          <p:nvPr/>
        </p:nvCxnSpPr>
        <p:spPr>
          <a:xfrm flipH="1">
            <a:off x="593126" y="339864"/>
            <a:ext cx="1008112"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8D7FB86-5782-4B6B-BD59-88DE0BA37BA1}"/>
              </a:ext>
            </a:extLst>
          </p:cNvPr>
          <p:cNvCxnSpPr>
            <a:cxnSpLocks/>
          </p:cNvCxnSpPr>
          <p:nvPr/>
        </p:nvCxnSpPr>
        <p:spPr>
          <a:xfrm flipH="1">
            <a:off x="164354" y="771912"/>
            <a:ext cx="1436884"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ED19D79-E838-4949-9BCF-E547BFA50B86}"/>
              </a:ext>
            </a:extLst>
          </p:cNvPr>
          <p:cNvSpPr txBox="1"/>
          <p:nvPr/>
        </p:nvSpPr>
        <p:spPr>
          <a:xfrm>
            <a:off x="9286240" y="6519446"/>
            <a:ext cx="3208766" cy="338554"/>
          </a:xfrm>
          <a:prstGeom prst="rect">
            <a:avLst/>
          </a:prstGeom>
          <a:noFill/>
        </p:spPr>
        <p:txBody>
          <a:bodyPr wrap="square" rtlCol="0">
            <a:spAutoFit/>
          </a:bodyPr>
          <a:lstStyle/>
          <a:p>
            <a:r>
              <a:rPr lang="en-ID" sz="1600" b="1" i="1" dirty="0" err="1">
                <a:solidFill>
                  <a:prstClr val="black"/>
                </a:solidFill>
              </a:rPr>
              <a:t>Sumber</a:t>
            </a:r>
            <a:r>
              <a:rPr lang="en-ID" sz="1600" b="1" i="1" dirty="0">
                <a:solidFill>
                  <a:prstClr val="black"/>
                </a:solidFill>
              </a:rPr>
              <a:t> Data: esr.menpan.go.id</a:t>
            </a:r>
            <a:endParaRPr lang="en-US" sz="1600" b="1" i="1" dirty="0">
              <a:solidFill>
                <a:prstClr val="black"/>
              </a:solidFill>
            </a:endParaRPr>
          </a:p>
        </p:txBody>
      </p:sp>
      <p:sp>
        <p:nvSpPr>
          <p:cNvPr id="10" name="Content Placeholder 2"/>
          <p:cNvSpPr>
            <a:spLocks noGrp="1"/>
          </p:cNvSpPr>
          <p:nvPr>
            <p:ph idx="1"/>
          </p:nvPr>
        </p:nvSpPr>
        <p:spPr>
          <a:xfrm>
            <a:off x="703976" y="1670180"/>
            <a:ext cx="10515600" cy="4095722"/>
          </a:xfrm>
        </p:spPr>
        <p:txBody>
          <a:bodyPr/>
          <a:lstStyle/>
          <a:p>
            <a:r>
              <a:rPr lang="en-ID" sz="2400" dirty="0" err="1"/>
              <a:t>Indeks</a:t>
            </a:r>
            <a:r>
              <a:rPr lang="en-ID" sz="2400" dirty="0"/>
              <a:t> </a:t>
            </a:r>
            <a:r>
              <a:rPr lang="en-ID" sz="2400" dirty="0" err="1"/>
              <a:t>penerapan</a:t>
            </a:r>
            <a:r>
              <a:rPr lang="en-ID" sz="2400" dirty="0"/>
              <a:t> </a:t>
            </a:r>
            <a:r>
              <a:rPr lang="en-ID" sz="2400" dirty="0" err="1"/>
              <a:t>manajemen</a:t>
            </a:r>
            <a:r>
              <a:rPr lang="en-ID" sz="2400" dirty="0"/>
              <a:t> </a:t>
            </a:r>
            <a:r>
              <a:rPr lang="en-ID" sz="2400" dirty="0" err="1"/>
              <a:t>kinerja</a:t>
            </a:r>
            <a:r>
              <a:rPr lang="en-ID" sz="2400" dirty="0"/>
              <a:t> </a:t>
            </a:r>
            <a:r>
              <a:rPr lang="en-ID" sz="2400" dirty="0" err="1"/>
              <a:t>sektor</a:t>
            </a:r>
            <a:r>
              <a:rPr lang="en-ID" sz="2400" dirty="0"/>
              <a:t> </a:t>
            </a:r>
            <a:r>
              <a:rPr lang="en-ID" sz="2400" dirty="0" err="1"/>
              <a:t>publik</a:t>
            </a:r>
            <a:r>
              <a:rPr lang="en-ID" sz="2400" dirty="0"/>
              <a:t> </a:t>
            </a:r>
            <a:r>
              <a:rPr lang="en-ID" sz="2400" dirty="0" err="1"/>
              <a:t>atau</a:t>
            </a:r>
            <a:r>
              <a:rPr lang="en-ID" sz="2400" dirty="0"/>
              <a:t> SAKIP Kementerian </a:t>
            </a:r>
            <a:r>
              <a:rPr lang="en-ID" sz="2400" dirty="0" err="1"/>
              <a:t>Pertanian</a:t>
            </a:r>
            <a:r>
              <a:rPr lang="en-ID" sz="2400" dirty="0"/>
              <a:t> </a:t>
            </a:r>
            <a:r>
              <a:rPr lang="en-ID" sz="2400" dirty="0" err="1"/>
              <a:t>Tahun</a:t>
            </a:r>
            <a:r>
              <a:rPr lang="en-ID" sz="2400" dirty="0"/>
              <a:t> 2019 </a:t>
            </a:r>
            <a:r>
              <a:rPr lang="en-ID" sz="2400" dirty="0" err="1"/>
              <a:t>adalah</a:t>
            </a:r>
            <a:r>
              <a:rPr lang="en-ID" sz="2400" dirty="0"/>
              <a:t> 74,05 </a:t>
            </a:r>
            <a:r>
              <a:rPr lang="en-ID" sz="2400" dirty="0" err="1"/>
              <a:t>dengan</a:t>
            </a:r>
            <a:r>
              <a:rPr lang="en-ID" sz="2400" dirty="0"/>
              <a:t> </a:t>
            </a:r>
            <a:r>
              <a:rPr lang="en-ID" sz="2400" dirty="0" err="1"/>
              <a:t>predikat</a:t>
            </a:r>
            <a:r>
              <a:rPr lang="en-ID" sz="2400" dirty="0"/>
              <a:t> BB. </a:t>
            </a:r>
            <a:r>
              <a:rPr lang="en-ID" sz="2400" dirty="0" err="1"/>
              <a:t>Mengalami</a:t>
            </a:r>
            <a:r>
              <a:rPr lang="en-ID" sz="2400" dirty="0"/>
              <a:t> </a:t>
            </a:r>
            <a:r>
              <a:rPr lang="en-ID" sz="2400" dirty="0" err="1"/>
              <a:t>kenaikan</a:t>
            </a:r>
            <a:r>
              <a:rPr lang="en-ID" sz="2400" dirty="0"/>
              <a:t> </a:t>
            </a:r>
            <a:r>
              <a:rPr lang="en-ID" sz="2400" dirty="0" err="1"/>
              <a:t>dibandingkan</a:t>
            </a:r>
            <a:r>
              <a:rPr lang="en-ID" sz="2400" dirty="0"/>
              <a:t> </a:t>
            </a:r>
            <a:r>
              <a:rPr lang="en-ID" sz="2400" dirty="0" err="1"/>
              <a:t>nilai</a:t>
            </a:r>
            <a:r>
              <a:rPr lang="en-ID" sz="2400" dirty="0"/>
              <a:t> </a:t>
            </a:r>
            <a:r>
              <a:rPr lang="en-ID" sz="2400" dirty="0" err="1"/>
              <a:t>evaluasi</a:t>
            </a:r>
            <a:r>
              <a:rPr lang="en-ID" sz="2400" dirty="0"/>
              <a:t> </a:t>
            </a:r>
            <a:r>
              <a:rPr lang="en-ID" sz="2400" dirty="0" err="1"/>
              <a:t>tahun</a:t>
            </a:r>
            <a:r>
              <a:rPr lang="en-ID" sz="2400" dirty="0"/>
              <a:t> </a:t>
            </a:r>
            <a:r>
              <a:rPr lang="en-ID" sz="2400" dirty="0" err="1"/>
              <a:t>sebelumnya</a:t>
            </a:r>
            <a:r>
              <a:rPr lang="en-ID" sz="2400" dirty="0"/>
              <a:t> </a:t>
            </a:r>
            <a:r>
              <a:rPr lang="en-ID" sz="2400" dirty="0" err="1"/>
              <a:t>yaitu</a:t>
            </a:r>
            <a:r>
              <a:rPr lang="en-ID" sz="2400" dirty="0"/>
              <a:t> 73,10.</a:t>
            </a:r>
          </a:p>
          <a:p>
            <a:r>
              <a:rPr lang="id-ID" sz="2400" dirty="0"/>
              <a:t>Secara Keseluruhan, Sasaran dan Indikator pada Tingkat Kementerian dan Eselon 1 sudah berorientasi hasil. Kementerian Pertanian diharapkan terus menyempurnakan cascading kinerja dari level organisasi sampai ke individu dengan memperhatikan proses bisnis dalam mewujudkan kinerja instansi, tugas dan fungsi organisasi, serta Penyetaraan Jabatan Fungsional.</a:t>
            </a:r>
          </a:p>
          <a:p>
            <a:r>
              <a:rPr lang="id-ID" sz="2400" dirty="0"/>
              <a:t>Pada Tahun 2021 akan ada penyesuaian Restrukturisasi Program, dari 1 Dirjen 1 Program menjadi 5 Program sesuai dengan Arahan BAPPENAS. Kementerian Pertanian akan mereviu IKU sesuai dengan 5 Program tersebut.</a:t>
            </a:r>
          </a:p>
          <a:p>
            <a:endParaRPr lang="id-ID" dirty="0"/>
          </a:p>
          <a:p>
            <a:endParaRPr lang="id-ID" dirty="0"/>
          </a:p>
        </p:txBody>
      </p:sp>
    </p:spTree>
    <p:extLst>
      <p:ext uri="{BB962C8B-B14F-4D97-AF65-F5344CB8AC3E}">
        <p14:creationId xmlns:p14="http://schemas.microsoft.com/office/powerpoint/2010/main" val="2843838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9A16C193-F0FC-4E44-A554-B57089BF3763}"/>
              </a:ext>
            </a:extLst>
          </p:cNvPr>
          <p:cNvSpPr txBox="1"/>
          <p:nvPr/>
        </p:nvSpPr>
        <p:spPr>
          <a:xfrm>
            <a:off x="1657574" y="142240"/>
            <a:ext cx="8625840" cy="461665"/>
          </a:xfrm>
          <a:prstGeom prst="rect">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id-ID" sz="2400" b="1" dirty="0">
                <a:solidFill>
                  <a:prstClr val="white"/>
                </a:solidFill>
                <a:latin typeface="Tw Cen MT" panose="020B0602020104020603" pitchFamily="34" charset="0"/>
              </a:rPr>
              <a:t>CATATAN EVALUASI SAKIP KEMENTERIAN PERTANIAN 2020</a:t>
            </a:r>
            <a:endParaRPr lang="en-US" sz="2400" b="1" dirty="0">
              <a:solidFill>
                <a:prstClr val="white"/>
              </a:solidFill>
              <a:latin typeface="Tw Cen MT" panose="020B0602020104020603" pitchFamily="34" charset="0"/>
            </a:endParaRPr>
          </a:p>
        </p:txBody>
      </p:sp>
      <p:cxnSp>
        <p:nvCxnSpPr>
          <p:cNvPr id="23" name="Straight Connector 22">
            <a:extLst>
              <a:ext uri="{FF2B5EF4-FFF2-40B4-BE49-F238E27FC236}">
                <a16:creationId xmlns:a16="http://schemas.microsoft.com/office/drawing/2014/main" id="{83991799-BF29-480B-8B2D-2A3BFC242E4C}"/>
              </a:ext>
            </a:extLst>
          </p:cNvPr>
          <p:cNvCxnSpPr>
            <a:cxnSpLocks/>
          </p:cNvCxnSpPr>
          <p:nvPr/>
        </p:nvCxnSpPr>
        <p:spPr>
          <a:xfrm flipH="1">
            <a:off x="593126" y="339864"/>
            <a:ext cx="1008112"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8D7FB86-5782-4B6B-BD59-88DE0BA37BA1}"/>
              </a:ext>
            </a:extLst>
          </p:cNvPr>
          <p:cNvCxnSpPr>
            <a:cxnSpLocks/>
          </p:cNvCxnSpPr>
          <p:nvPr/>
        </p:nvCxnSpPr>
        <p:spPr>
          <a:xfrm flipH="1">
            <a:off x="164354" y="771912"/>
            <a:ext cx="1436884"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712365" y="969948"/>
            <a:ext cx="10515600" cy="4351338"/>
          </a:xfrm>
        </p:spPr>
        <p:txBody>
          <a:bodyPr/>
          <a:lstStyle/>
          <a:p>
            <a:r>
              <a:rPr lang="id-ID" sz="2400" dirty="0"/>
              <a:t>Kementerian Pertanian sudah memiliki Sistem Monitoring Evaluasi Kinerja pada Ekinerja.pertanian.go.id dan epersonal.pertanian.go.id. Namun, penggunaan dan pemanfaatan sistem tersebut masih perlu ditingkatkan. Masih terdapat beberapa Direktorat dan Direktorat Jenderal yang tidak mengisi capaian kinerja pada Ekinerja.</a:t>
            </a:r>
          </a:p>
          <a:p>
            <a:r>
              <a:rPr lang="id-ID" sz="2400" dirty="0"/>
              <a:t>Melengkapi Sistem Ekinerja dengan Formulasi Perhitungan.</a:t>
            </a:r>
          </a:p>
        </p:txBody>
      </p:sp>
      <p:pic>
        <p:nvPicPr>
          <p:cNvPr id="2" name="Picture 1"/>
          <p:cNvPicPr>
            <a:picLocks noChangeAspect="1"/>
          </p:cNvPicPr>
          <p:nvPr/>
        </p:nvPicPr>
        <p:blipFill rotWithShape="1">
          <a:blip r:embed="rId2"/>
          <a:srcRect t="14925" r="1880" b="11559"/>
          <a:stretch/>
        </p:blipFill>
        <p:spPr>
          <a:xfrm>
            <a:off x="1097182" y="3258353"/>
            <a:ext cx="7464244" cy="3145870"/>
          </a:xfrm>
          <a:prstGeom prst="rect">
            <a:avLst/>
          </a:prstGeom>
        </p:spPr>
      </p:pic>
    </p:spTree>
    <p:extLst>
      <p:ext uri="{BB962C8B-B14F-4D97-AF65-F5344CB8AC3E}">
        <p14:creationId xmlns:p14="http://schemas.microsoft.com/office/powerpoint/2010/main" val="3123659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9A16C193-F0FC-4E44-A554-B57089BF3763}"/>
              </a:ext>
            </a:extLst>
          </p:cNvPr>
          <p:cNvSpPr txBox="1"/>
          <p:nvPr/>
        </p:nvSpPr>
        <p:spPr>
          <a:xfrm>
            <a:off x="1657574" y="142240"/>
            <a:ext cx="8625840" cy="461665"/>
          </a:xfrm>
          <a:prstGeom prst="rect">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id-ID" sz="2400" b="1" dirty="0">
                <a:solidFill>
                  <a:prstClr val="white"/>
                </a:solidFill>
                <a:latin typeface="Tw Cen MT" panose="020B0602020104020603" pitchFamily="34" charset="0"/>
              </a:rPr>
              <a:t>CATATAN EVALUASI SAKIP KEMENTERIAN PERTANIAN 2020</a:t>
            </a:r>
            <a:endParaRPr lang="en-US" sz="2400" b="1" dirty="0">
              <a:solidFill>
                <a:prstClr val="white"/>
              </a:solidFill>
              <a:latin typeface="Tw Cen MT" panose="020B0602020104020603" pitchFamily="34" charset="0"/>
            </a:endParaRPr>
          </a:p>
        </p:txBody>
      </p:sp>
      <p:cxnSp>
        <p:nvCxnSpPr>
          <p:cNvPr id="23" name="Straight Connector 22">
            <a:extLst>
              <a:ext uri="{FF2B5EF4-FFF2-40B4-BE49-F238E27FC236}">
                <a16:creationId xmlns:a16="http://schemas.microsoft.com/office/drawing/2014/main" id="{83991799-BF29-480B-8B2D-2A3BFC242E4C}"/>
              </a:ext>
            </a:extLst>
          </p:cNvPr>
          <p:cNvCxnSpPr>
            <a:cxnSpLocks/>
          </p:cNvCxnSpPr>
          <p:nvPr/>
        </p:nvCxnSpPr>
        <p:spPr>
          <a:xfrm flipH="1">
            <a:off x="593126" y="339864"/>
            <a:ext cx="1008112"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8D7FB86-5782-4B6B-BD59-88DE0BA37BA1}"/>
              </a:ext>
            </a:extLst>
          </p:cNvPr>
          <p:cNvCxnSpPr>
            <a:cxnSpLocks/>
          </p:cNvCxnSpPr>
          <p:nvPr/>
        </p:nvCxnSpPr>
        <p:spPr>
          <a:xfrm flipH="1">
            <a:off x="164354" y="771912"/>
            <a:ext cx="1436884"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Arrow: Right 18">
            <a:extLst>
              <a:ext uri="{FF2B5EF4-FFF2-40B4-BE49-F238E27FC236}">
                <a16:creationId xmlns:a16="http://schemas.microsoft.com/office/drawing/2014/main" id="{EE2C916A-EDCE-4254-8096-6B510E37955A}"/>
              </a:ext>
            </a:extLst>
          </p:cNvPr>
          <p:cNvSpPr/>
          <p:nvPr/>
        </p:nvSpPr>
        <p:spPr>
          <a:xfrm rot="5400000">
            <a:off x="5733422" y="4175805"/>
            <a:ext cx="591043" cy="46064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extBox 3">
            <a:extLst>
              <a:ext uri="{FF2B5EF4-FFF2-40B4-BE49-F238E27FC236}">
                <a16:creationId xmlns:a16="http://schemas.microsoft.com/office/drawing/2014/main" id="{9ED19D79-E838-4949-9BCF-E547BFA50B86}"/>
              </a:ext>
            </a:extLst>
          </p:cNvPr>
          <p:cNvSpPr txBox="1"/>
          <p:nvPr/>
        </p:nvSpPr>
        <p:spPr>
          <a:xfrm>
            <a:off x="9286240" y="6519446"/>
            <a:ext cx="3208766" cy="338554"/>
          </a:xfrm>
          <a:prstGeom prst="rect">
            <a:avLst/>
          </a:prstGeom>
          <a:noFill/>
        </p:spPr>
        <p:txBody>
          <a:bodyPr wrap="square" rtlCol="0">
            <a:spAutoFit/>
          </a:bodyPr>
          <a:lstStyle/>
          <a:p>
            <a:r>
              <a:rPr lang="en-ID" sz="1600" b="1" i="1" dirty="0" err="1">
                <a:solidFill>
                  <a:prstClr val="black"/>
                </a:solidFill>
              </a:rPr>
              <a:t>Sumber</a:t>
            </a:r>
            <a:r>
              <a:rPr lang="en-ID" sz="1600" b="1" i="1" dirty="0">
                <a:solidFill>
                  <a:prstClr val="black"/>
                </a:solidFill>
              </a:rPr>
              <a:t> Data: esr.menpan.go.id</a:t>
            </a:r>
            <a:endParaRPr lang="en-US" sz="1600" b="1" i="1" dirty="0">
              <a:solidFill>
                <a:prstClr val="black"/>
              </a:solidFill>
            </a:endParaRPr>
          </a:p>
        </p:txBody>
      </p:sp>
      <p:pic>
        <p:nvPicPr>
          <p:cNvPr id="2" name="Picture 1"/>
          <p:cNvPicPr>
            <a:picLocks noChangeAspect="1"/>
          </p:cNvPicPr>
          <p:nvPr/>
        </p:nvPicPr>
        <p:blipFill rotWithShape="1">
          <a:blip r:embed="rId2"/>
          <a:srcRect l="21467" t="25321" r="28805" b="11682"/>
          <a:stretch/>
        </p:blipFill>
        <p:spPr>
          <a:xfrm>
            <a:off x="75501" y="738229"/>
            <a:ext cx="3942826" cy="28096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rotWithShape="1">
          <a:blip r:embed="rId3"/>
          <a:srcRect l="30206" t="20061" r="39932" b="37336"/>
          <a:stretch/>
        </p:blipFill>
        <p:spPr>
          <a:xfrm>
            <a:off x="4093827" y="738233"/>
            <a:ext cx="4035104" cy="32381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p:cNvPicPr>
            <a:picLocks noChangeAspect="1"/>
          </p:cNvPicPr>
          <p:nvPr/>
        </p:nvPicPr>
        <p:blipFill rotWithShape="1">
          <a:blip r:embed="rId3"/>
          <a:srcRect l="30206" t="63666" r="39932" b="3609"/>
          <a:stretch/>
        </p:blipFill>
        <p:spPr>
          <a:xfrm>
            <a:off x="8156896" y="755009"/>
            <a:ext cx="4035104" cy="24873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Rectangle: Rounded Corners 15">
            <a:extLst>
              <a:ext uri="{FF2B5EF4-FFF2-40B4-BE49-F238E27FC236}">
                <a16:creationId xmlns:a16="http://schemas.microsoft.com/office/drawing/2014/main" id="{C32AD0D9-FBEB-45BA-A005-094A2EE3D2EE}"/>
              </a:ext>
            </a:extLst>
          </p:cNvPr>
          <p:cNvSpPr/>
          <p:nvPr/>
        </p:nvSpPr>
        <p:spPr>
          <a:xfrm>
            <a:off x="1820411" y="4865614"/>
            <a:ext cx="8766496" cy="1107347"/>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id-ID" dirty="0"/>
              <a:t>1. Definisi dari Sasaran dan Indikator Kinerja, dan Formulasi perhitungan, agar dijabarkan      pada Dokumen Indikator Kinerja Utama.</a:t>
            </a:r>
          </a:p>
          <a:p>
            <a:r>
              <a:rPr lang="id-ID" dirty="0">
                <a:solidFill>
                  <a:prstClr val="white"/>
                </a:solidFill>
              </a:rPr>
              <a:t>2. Dokumen IKU terbaru agar diunggah pada Esr.menpan.go.id</a:t>
            </a:r>
            <a:endParaRPr lang="en-US" dirty="0">
              <a:solidFill>
                <a:prstClr val="white"/>
              </a:solidFill>
            </a:endParaRPr>
          </a:p>
          <a:p>
            <a:pPr algn="ctr"/>
            <a:endParaRPr lang="en-US" dirty="0">
              <a:solidFill>
                <a:prstClr val="white"/>
              </a:solidFill>
            </a:endParaRPr>
          </a:p>
        </p:txBody>
      </p:sp>
    </p:spTree>
    <p:extLst>
      <p:ext uri="{BB962C8B-B14F-4D97-AF65-F5344CB8AC3E}">
        <p14:creationId xmlns:p14="http://schemas.microsoft.com/office/powerpoint/2010/main" val="20026868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9A16C193-F0FC-4E44-A554-B57089BF3763}"/>
              </a:ext>
            </a:extLst>
          </p:cNvPr>
          <p:cNvSpPr txBox="1"/>
          <p:nvPr/>
        </p:nvSpPr>
        <p:spPr>
          <a:xfrm>
            <a:off x="1657574" y="142240"/>
            <a:ext cx="8625840" cy="461665"/>
          </a:xfrm>
          <a:prstGeom prst="rect">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id-ID" sz="2400" b="1" dirty="0">
                <a:solidFill>
                  <a:prstClr val="white"/>
                </a:solidFill>
                <a:latin typeface="Tw Cen MT" panose="020B0602020104020603" pitchFamily="34" charset="0"/>
              </a:rPr>
              <a:t>CATATAN EVALUASI SAKIP KEMENTERIAN PERTANIAN 2020</a:t>
            </a:r>
            <a:endParaRPr lang="en-US" sz="2400" b="1" dirty="0">
              <a:solidFill>
                <a:prstClr val="white"/>
              </a:solidFill>
              <a:latin typeface="Tw Cen MT" panose="020B0602020104020603" pitchFamily="34" charset="0"/>
            </a:endParaRPr>
          </a:p>
        </p:txBody>
      </p:sp>
      <p:cxnSp>
        <p:nvCxnSpPr>
          <p:cNvPr id="23" name="Straight Connector 22">
            <a:extLst>
              <a:ext uri="{FF2B5EF4-FFF2-40B4-BE49-F238E27FC236}">
                <a16:creationId xmlns:a16="http://schemas.microsoft.com/office/drawing/2014/main" id="{83991799-BF29-480B-8B2D-2A3BFC242E4C}"/>
              </a:ext>
            </a:extLst>
          </p:cNvPr>
          <p:cNvCxnSpPr>
            <a:cxnSpLocks/>
          </p:cNvCxnSpPr>
          <p:nvPr/>
        </p:nvCxnSpPr>
        <p:spPr>
          <a:xfrm flipH="1">
            <a:off x="593126" y="339864"/>
            <a:ext cx="1008112"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8D7FB86-5782-4B6B-BD59-88DE0BA37BA1}"/>
              </a:ext>
            </a:extLst>
          </p:cNvPr>
          <p:cNvCxnSpPr>
            <a:cxnSpLocks/>
          </p:cNvCxnSpPr>
          <p:nvPr/>
        </p:nvCxnSpPr>
        <p:spPr>
          <a:xfrm flipH="1">
            <a:off x="164354" y="771912"/>
            <a:ext cx="1436884"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ED19D79-E838-4949-9BCF-E547BFA50B86}"/>
              </a:ext>
            </a:extLst>
          </p:cNvPr>
          <p:cNvSpPr txBox="1"/>
          <p:nvPr/>
        </p:nvSpPr>
        <p:spPr>
          <a:xfrm>
            <a:off x="9286240" y="6519446"/>
            <a:ext cx="3208766" cy="338554"/>
          </a:xfrm>
          <a:prstGeom prst="rect">
            <a:avLst/>
          </a:prstGeom>
          <a:noFill/>
        </p:spPr>
        <p:txBody>
          <a:bodyPr wrap="square" rtlCol="0">
            <a:spAutoFit/>
          </a:bodyPr>
          <a:lstStyle/>
          <a:p>
            <a:r>
              <a:rPr lang="en-ID" sz="1600" b="1" i="1" dirty="0" err="1">
                <a:solidFill>
                  <a:prstClr val="black"/>
                </a:solidFill>
              </a:rPr>
              <a:t>Sumber</a:t>
            </a:r>
            <a:r>
              <a:rPr lang="en-ID" sz="1600" b="1" i="1" dirty="0">
                <a:solidFill>
                  <a:prstClr val="black"/>
                </a:solidFill>
              </a:rPr>
              <a:t> Data: esr.menpan.go.id</a:t>
            </a:r>
            <a:endParaRPr lang="en-US" sz="1600" b="1" i="1" dirty="0">
              <a:solidFill>
                <a:prstClr val="black"/>
              </a:solidFill>
            </a:endParaRPr>
          </a:p>
        </p:txBody>
      </p:sp>
      <p:sp>
        <p:nvSpPr>
          <p:cNvPr id="11" name="Rectangle: Rounded Corners 15">
            <a:extLst>
              <a:ext uri="{FF2B5EF4-FFF2-40B4-BE49-F238E27FC236}">
                <a16:creationId xmlns:a16="http://schemas.microsoft.com/office/drawing/2014/main" id="{C32AD0D9-FBEB-45BA-A005-094A2EE3D2EE}"/>
              </a:ext>
            </a:extLst>
          </p:cNvPr>
          <p:cNvSpPr/>
          <p:nvPr/>
        </p:nvSpPr>
        <p:spPr>
          <a:xfrm>
            <a:off x="7488639" y="2997200"/>
            <a:ext cx="4567894" cy="1708756"/>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dirty="0"/>
              <a:t>Memastikan Indikator Kinerja</a:t>
            </a:r>
          </a:p>
          <a:p>
            <a:pPr algn="ctr"/>
            <a:r>
              <a:rPr lang="id-ID" dirty="0"/>
              <a:t>“Indeks Ketersediaan sarana perkebunan yang sesuai peruntukannya” tidak tumpang tindih dengan Kinerja pada Ditjen Prasarana dan Sarana Pertanian.</a:t>
            </a:r>
            <a:endParaRPr lang="en-US" dirty="0">
              <a:solidFill>
                <a:prstClr val="white"/>
              </a:solidFill>
            </a:endParaRPr>
          </a:p>
        </p:txBody>
      </p:sp>
      <p:pic>
        <p:nvPicPr>
          <p:cNvPr id="2" name="Picture 1"/>
          <p:cNvPicPr>
            <a:picLocks noChangeAspect="1"/>
          </p:cNvPicPr>
          <p:nvPr/>
        </p:nvPicPr>
        <p:blipFill rotWithShape="1">
          <a:blip r:embed="rId2"/>
          <a:srcRect l="11529" t="14816" r="31805" b="15802"/>
          <a:stretch/>
        </p:blipFill>
        <p:spPr>
          <a:xfrm>
            <a:off x="0" y="1219199"/>
            <a:ext cx="6908801" cy="4758267"/>
          </a:xfrm>
          <a:prstGeom prst="rect">
            <a:avLst/>
          </a:prstGeom>
        </p:spPr>
      </p:pic>
      <p:sp>
        <p:nvSpPr>
          <p:cNvPr id="12" name="Rectangle 11">
            <a:extLst>
              <a:ext uri="{FF2B5EF4-FFF2-40B4-BE49-F238E27FC236}">
                <a16:creationId xmlns:a16="http://schemas.microsoft.com/office/drawing/2014/main" id="{21AF86CD-7402-4B22-A9C8-2E0FE7B7C1BB}"/>
              </a:ext>
            </a:extLst>
          </p:cNvPr>
          <p:cNvSpPr/>
          <p:nvPr/>
        </p:nvSpPr>
        <p:spPr>
          <a:xfrm>
            <a:off x="130867" y="3307592"/>
            <a:ext cx="6727133" cy="1112007"/>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rgbClr val="ED7D31"/>
              </a:solidFill>
            </a:endParaRPr>
          </a:p>
        </p:txBody>
      </p:sp>
      <p:sp>
        <p:nvSpPr>
          <p:cNvPr id="19" name="Arrow: Right 18">
            <a:extLst>
              <a:ext uri="{FF2B5EF4-FFF2-40B4-BE49-F238E27FC236}">
                <a16:creationId xmlns:a16="http://schemas.microsoft.com/office/drawing/2014/main" id="{EE2C916A-EDCE-4254-8096-6B510E37955A}"/>
              </a:ext>
            </a:extLst>
          </p:cNvPr>
          <p:cNvSpPr/>
          <p:nvPr/>
        </p:nvSpPr>
        <p:spPr>
          <a:xfrm>
            <a:off x="6316133" y="3744424"/>
            <a:ext cx="1083734" cy="45504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6411384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9A16C193-F0FC-4E44-A554-B57089BF3763}"/>
              </a:ext>
            </a:extLst>
          </p:cNvPr>
          <p:cNvSpPr txBox="1"/>
          <p:nvPr/>
        </p:nvSpPr>
        <p:spPr>
          <a:xfrm>
            <a:off x="1657574" y="142240"/>
            <a:ext cx="8625840" cy="461665"/>
          </a:xfrm>
          <a:prstGeom prst="rect">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id-ID" sz="2400" b="1" dirty="0">
                <a:solidFill>
                  <a:prstClr val="white"/>
                </a:solidFill>
                <a:latin typeface="Tw Cen MT" panose="020B0602020104020603" pitchFamily="34" charset="0"/>
              </a:rPr>
              <a:t>CATATAN EVALUASI SAKIP KEMENTERIAN PERTANIAN 2020</a:t>
            </a:r>
            <a:endParaRPr lang="en-US" sz="2400" b="1" dirty="0">
              <a:solidFill>
                <a:prstClr val="white"/>
              </a:solidFill>
              <a:latin typeface="Tw Cen MT" panose="020B0602020104020603" pitchFamily="34" charset="0"/>
            </a:endParaRPr>
          </a:p>
        </p:txBody>
      </p:sp>
      <p:cxnSp>
        <p:nvCxnSpPr>
          <p:cNvPr id="23" name="Straight Connector 22">
            <a:extLst>
              <a:ext uri="{FF2B5EF4-FFF2-40B4-BE49-F238E27FC236}">
                <a16:creationId xmlns:a16="http://schemas.microsoft.com/office/drawing/2014/main" id="{83991799-BF29-480B-8B2D-2A3BFC242E4C}"/>
              </a:ext>
            </a:extLst>
          </p:cNvPr>
          <p:cNvCxnSpPr>
            <a:cxnSpLocks/>
          </p:cNvCxnSpPr>
          <p:nvPr/>
        </p:nvCxnSpPr>
        <p:spPr>
          <a:xfrm flipH="1">
            <a:off x="593126" y="339864"/>
            <a:ext cx="1008112"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8D7FB86-5782-4B6B-BD59-88DE0BA37BA1}"/>
              </a:ext>
            </a:extLst>
          </p:cNvPr>
          <p:cNvCxnSpPr>
            <a:cxnSpLocks/>
          </p:cNvCxnSpPr>
          <p:nvPr/>
        </p:nvCxnSpPr>
        <p:spPr>
          <a:xfrm flipH="1">
            <a:off x="164354" y="771912"/>
            <a:ext cx="1436884"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Arrow: Right 18">
            <a:extLst>
              <a:ext uri="{FF2B5EF4-FFF2-40B4-BE49-F238E27FC236}">
                <a16:creationId xmlns:a16="http://schemas.microsoft.com/office/drawing/2014/main" id="{EE2C916A-EDCE-4254-8096-6B510E37955A}"/>
              </a:ext>
            </a:extLst>
          </p:cNvPr>
          <p:cNvSpPr/>
          <p:nvPr/>
        </p:nvSpPr>
        <p:spPr>
          <a:xfrm rot="5400000">
            <a:off x="5623742" y="4669447"/>
            <a:ext cx="494450" cy="55123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extBox 3">
            <a:extLst>
              <a:ext uri="{FF2B5EF4-FFF2-40B4-BE49-F238E27FC236}">
                <a16:creationId xmlns:a16="http://schemas.microsoft.com/office/drawing/2014/main" id="{9ED19D79-E838-4949-9BCF-E547BFA50B86}"/>
              </a:ext>
            </a:extLst>
          </p:cNvPr>
          <p:cNvSpPr txBox="1"/>
          <p:nvPr/>
        </p:nvSpPr>
        <p:spPr>
          <a:xfrm>
            <a:off x="9286240" y="6519446"/>
            <a:ext cx="3208766" cy="338554"/>
          </a:xfrm>
          <a:prstGeom prst="rect">
            <a:avLst/>
          </a:prstGeom>
          <a:noFill/>
        </p:spPr>
        <p:txBody>
          <a:bodyPr wrap="square" rtlCol="0">
            <a:spAutoFit/>
          </a:bodyPr>
          <a:lstStyle/>
          <a:p>
            <a:r>
              <a:rPr lang="en-ID" sz="1600" b="1" i="1" dirty="0" err="1">
                <a:solidFill>
                  <a:prstClr val="black"/>
                </a:solidFill>
              </a:rPr>
              <a:t>Sumber</a:t>
            </a:r>
            <a:r>
              <a:rPr lang="en-ID" sz="1600" b="1" i="1" dirty="0">
                <a:solidFill>
                  <a:prstClr val="black"/>
                </a:solidFill>
              </a:rPr>
              <a:t> Data: esr.menpan.go.id</a:t>
            </a:r>
            <a:endParaRPr lang="en-US" sz="1600" b="1" i="1" dirty="0">
              <a:solidFill>
                <a:prstClr val="black"/>
              </a:solidFill>
            </a:endParaRPr>
          </a:p>
        </p:txBody>
      </p:sp>
      <p:sp>
        <p:nvSpPr>
          <p:cNvPr id="11" name="Rectangle: Rounded Corners 15">
            <a:extLst>
              <a:ext uri="{FF2B5EF4-FFF2-40B4-BE49-F238E27FC236}">
                <a16:creationId xmlns:a16="http://schemas.microsoft.com/office/drawing/2014/main" id="{C32AD0D9-FBEB-45BA-A005-094A2EE3D2EE}"/>
              </a:ext>
            </a:extLst>
          </p:cNvPr>
          <p:cNvSpPr/>
          <p:nvPr/>
        </p:nvSpPr>
        <p:spPr>
          <a:xfrm>
            <a:off x="2413300" y="5452845"/>
            <a:ext cx="6814590" cy="1048624"/>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dirty="0"/>
              <a:t>Memastikan Indikator Kinerja terukur(</a:t>
            </a:r>
            <a:r>
              <a:rPr lang="id-ID" i="1" dirty="0"/>
              <a:t>measurable), </a:t>
            </a:r>
            <a:r>
              <a:rPr lang="id-ID" dirty="0"/>
              <a:t>didukung dengan Formulasi perhitungan pada Indikator Kinerja Utama (IKU)</a:t>
            </a:r>
            <a:endParaRPr lang="id-ID" i="1" dirty="0"/>
          </a:p>
          <a:p>
            <a:pPr algn="ctr"/>
            <a:r>
              <a:rPr lang="id-ID" dirty="0">
                <a:solidFill>
                  <a:prstClr val="white"/>
                </a:solidFill>
              </a:rPr>
              <a:t>Contoh : Indeks dengan Target persentase</a:t>
            </a:r>
            <a:endParaRPr lang="en-US" dirty="0">
              <a:solidFill>
                <a:prstClr val="white"/>
              </a:solidFill>
            </a:endParaRPr>
          </a:p>
        </p:txBody>
      </p:sp>
      <p:pic>
        <p:nvPicPr>
          <p:cNvPr id="2" name="Picture 1"/>
          <p:cNvPicPr>
            <a:picLocks noChangeAspect="1"/>
          </p:cNvPicPr>
          <p:nvPr/>
        </p:nvPicPr>
        <p:blipFill rotWithShape="1">
          <a:blip r:embed="rId2"/>
          <a:srcRect l="16170" t="27891" r="7454" b="18409"/>
          <a:stretch/>
        </p:blipFill>
        <p:spPr>
          <a:xfrm>
            <a:off x="1208015" y="847288"/>
            <a:ext cx="9311780" cy="3682767"/>
          </a:xfrm>
          <a:prstGeom prst="rect">
            <a:avLst/>
          </a:prstGeom>
        </p:spPr>
      </p:pic>
      <p:sp>
        <p:nvSpPr>
          <p:cNvPr id="12" name="Rectangle 11">
            <a:extLst>
              <a:ext uri="{FF2B5EF4-FFF2-40B4-BE49-F238E27FC236}">
                <a16:creationId xmlns:a16="http://schemas.microsoft.com/office/drawing/2014/main" id="{21AF86CD-7402-4B22-A9C8-2E0FE7B7C1BB}"/>
              </a:ext>
            </a:extLst>
          </p:cNvPr>
          <p:cNvSpPr/>
          <p:nvPr/>
        </p:nvSpPr>
        <p:spPr>
          <a:xfrm>
            <a:off x="5880683" y="3733101"/>
            <a:ext cx="3573710" cy="805343"/>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rgbClr val="ED7D31"/>
              </a:solidFill>
            </a:endParaRPr>
          </a:p>
        </p:txBody>
      </p:sp>
    </p:spTree>
    <p:extLst>
      <p:ext uri="{BB962C8B-B14F-4D97-AF65-F5344CB8AC3E}">
        <p14:creationId xmlns:p14="http://schemas.microsoft.com/office/powerpoint/2010/main" val="1148903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3CDB30C-1F82-41E6-A067-831D6E891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DDA86DD-F997-4F66-A87C-5B58AB6D1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241B827-437E-40A3-A732-669230D6A5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2435" y="891540"/>
            <a:ext cx="10989565" cy="507111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2DF142-F816-43A4-87A8-51641FDC2F47}"/>
              </a:ext>
            </a:extLst>
          </p:cNvPr>
          <p:cNvSpPr>
            <a:spLocks noGrp="1"/>
          </p:cNvSpPr>
          <p:nvPr>
            <p:ph type="title"/>
          </p:nvPr>
        </p:nvSpPr>
        <p:spPr>
          <a:xfrm>
            <a:off x="1523984" y="1054121"/>
            <a:ext cx="9465131" cy="1184111"/>
          </a:xfrm>
        </p:spPr>
        <p:txBody>
          <a:bodyPr>
            <a:normAutofit/>
          </a:bodyPr>
          <a:lstStyle/>
          <a:p>
            <a:r>
              <a:rPr lang="en-ID" sz="3700" dirty="0"/>
              <a:t>GAMBARAN UMUM PELAKSANAAN RB DI KEMENTAN</a:t>
            </a:r>
          </a:p>
        </p:txBody>
      </p:sp>
      <p:sp>
        <p:nvSpPr>
          <p:cNvPr id="3" name="Content Placeholder 2">
            <a:extLst>
              <a:ext uri="{FF2B5EF4-FFF2-40B4-BE49-F238E27FC236}">
                <a16:creationId xmlns:a16="http://schemas.microsoft.com/office/drawing/2014/main" id="{61A93AFF-A766-4F78-BDB5-438555FF117B}"/>
              </a:ext>
            </a:extLst>
          </p:cNvPr>
          <p:cNvSpPr>
            <a:spLocks noGrp="1"/>
          </p:cNvSpPr>
          <p:nvPr>
            <p:ph idx="1"/>
          </p:nvPr>
        </p:nvSpPr>
        <p:spPr>
          <a:xfrm>
            <a:off x="1523999" y="2399099"/>
            <a:ext cx="10260563" cy="3400969"/>
          </a:xfrm>
        </p:spPr>
        <p:style>
          <a:lnRef idx="0">
            <a:scrgbClr r="0" g="0" b="0"/>
          </a:lnRef>
          <a:fillRef idx="0">
            <a:scrgbClr r="0" g="0" b="0"/>
          </a:fillRef>
          <a:effectRef idx="0">
            <a:scrgbClr r="0" g="0" b="0"/>
          </a:effectRef>
          <a:fontRef idx="minor">
            <a:schemeClr val="dk1"/>
          </a:fontRef>
        </p:style>
        <p:txBody>
          <a:bodyPr>
            <a:normAutofit/>
          </a:bodyPr>
          <a:lstStyle/>
          <a:p>
            <a:pPr algn="just"/>
            <a:r>
              <a:rPr lang="en-ID" sz="1700" dirty="0" err="1"/>
              <a:t>Indeks</a:t>
            </a:r>
            <a:r>
              <a:rPr lang="en-ID" sz="1700" dirty="0"/>
              <a:t> </a:t>
            </a:r>
            <a:r>
              <a:rPr lang="en-ID" sz="1700" dirty="0" err="1"/>
              <a:t>Reformasi</a:t>
            </a:r>
            <a:r>
              <a:rPr lang="en-ID" sz="1700" dirty="0"/>
              <a:t> </a:t>
            </a:r>
            <a:r>
              <a:rPr lang="en-ID" sz="1700" dirty="0" err="1"/>
              <a:t>Birokrasi</a:t>
            </a:r>
            <a:r>
              <a:rPr lang="en-ID" sz="1700" dirty="0"/>
              <a:t> Kementerian </a:t>
            </a:r>
            <a:r>
              <a:rPr lang="en-ID" sz="1700" dirty="0" err="1"/>
              <a:t>Pertanian</a:t>
            </a:r>
            <a:r>
              <a:rPr lang="en-ID" sz="1700" dirty="0"/>
              <a:t> pada </a:t>
            </a:r>
            <a:r>
              <a:rPr lang="en-ID" sz="1700" dirty="0" err="1"/>
              <a:t>tahun</a:t>
            </a:r>
            <a:r>
              <a:rPr lang="en-ID" sz="1700" dirty="0"/>
              <a:t> 2019 </a:t>
            </a:r>
            <a:r>
              <a:rPr lang="en-ID" sz="1700" dirty="0" err="1"/>
              <a:t>adalah</a:t>
            </a:r>
            <a:r>
              <a:rPr lang="en-ID" sz="1700" dirty="0"/>
              <a:t> 79,05 </a:t>
            </a:r>
            <a:r>
              <a:rPr lang="en-ID" sz="1700" dirty="0" err="1"/>
              <a:t>dengan</a:t>
            </a:r>
            <a:r>
              <a:rPr lang="en-ID" sz="1700" dirty="0"/>
              <a:t> </a:t>
            </a:r>
            <a:r>
              <a:rPr lang="en-ID" sz="1700" dirty="0" err="1"/>
              <a:t>kategori</a:t>
            </a:r>
            <a:r>
              <a:rPr lang="en-ID" sz="1700" dirty="0"/>
              <a:t> BB, </a:t>
            </a:r>
            <a:r>
              <a:rPr lang="en-ID" sz="1700" dirty="0" err="1"/>
              <a:t>mengalami</a:t>
            </a:r>
            <a:r>
              <a:rPr lang="en-ID" sz="1700" dirty="0"/>
              <a:t> </a:t>
            </a:r>
            <a:r>
              <a:rPr lang="en-ID" sz="1700" dirty="0" err="1"/>
              <a:t>kenaikan</a:t>
            </a:r>
            <a:r>
              <a:rPr lang="en-ID" sz="1700" dirty="0"/>
              <a:t> </a:t>
            </a:r>
            <a:r>
              <a:rPr lang="en-ID" sz="1700" dirty="0" err="1"/>
              <a:t>dibandingkan</a:t>
            </a:r>
            <a:r>
              <a:rPr lang="en-ID" sz="1700" dirty="0"/>
              <a:t> </a:t>
            </a:r>
            <a:r>
              <a:rPr lang="en-ID" sz="1700" dirty="0" err="1"/>
              <a:t>tahun</a:t>
            </a:r>
            <a:r>
              <a:rPr lang="en-ID" sz="1700" dirty="0"/>
              <a:t> 2018 </a:t>
            </a:r>
            <a:r>
              <a:rPr lang="en-ID" sz="1700" dirty="0" err="1"/>
              <a:t>yaitu</a:t>
            </a:r>
            <a:r>
              <a:rPr lang="en-ID" sz="1700" dirty="0"/>
              <a:t> </a:t>
            </a:r>
            <a:r>
              <a:rPr lang="en-ID" sz="1700" dirty="0" err="1"/>
              <a:t>sebesar</a:t>
            </a:r>
            <a:r>
              <a:rPr lang="en-ID" sz="1700" dirty="0"/>
              <a:t> 78,46</a:t>
            </a:r>
          </a:p>
          <a:p>
            <a:pPr algn="just"/>
            <a:r>
              <a:rPr lang="en-ID" sz="1700" dirty="0"/>
              <a:t>Pada </a:t>
            </a:r>
            <a:r>
              <a:rPr lang="en-ID" sz="1700" dirty="0" err="1"/>
              <a:t>beberapa</a:t>
            </a:r>
            <a:r>
              <a:rPr lang="en-ID" sz="1700" dirty="0"/>
              <a:t> unit </a:t>
            </a:r>
            <a:r>
              <a:rPr lang="en-ID" sz="1700" dirty="0" err="1"/>
              <a:t>kerja</a:t>
            </a:r>
            <a:r>
              <a:rPr lang="en-ID" sz="1700" dirty="0"/>
              <a:t> </a:t>
            </a:r>
            <a:r>
              <a:rPr lang="en-ID" sz="1700" dirty="0" err="1"/>
              <a:t>pelaksanaan</a:t>
            </a:r>
            <a:r>
              <a:rPr lang="en-ID" sz="1700" dirty="0"/>
              <a:t> RB </a:t>
            </a:r>
            <a:r>
              <a:rPr lang="en-ID" sz="1700" dirty="0" err="1"/>
              <a:t>masih</a:t>
            </a:r>
            <a:r>
              <a:rPr lang="en-ID" sz="1700" dirty="0"/>
              <a:t> </a:t>
            </a:r>
            <a:r>
              <a:rPr lang="en-ID" sz="1700" dirty="0" err="1"/>
              <a:t>terbatas</a:t>
            </a:r>
            <a:r>
              <a:rPr lang="en-ID" sz="1700" dirty="0"/>
              <a:t> pada </a:t>
            </a:r>
            <a:r>
              <a:rPr lang="en-ID" sz="1700" dirty="0" err="1"/>
              <a:t>anggapan</a:t>
            </a:r>
            <a:r>
              <a:rPr lang="en-ID" sz="1700" dirty="0"/>
              <a:t> </a:t>
            </a:r>
            <a:r>
              <a:rPr lang="en-ID" sz="1700" dirty="0" err="1"/>
              <a:t>untuk</a:t>
            </a:r>
            <a:r>
              <a:rPr lang="en-ID" sz="1700" dirty="0"/>
              <a:t> </a:t>
            </a:r>
            <a:r>
              <a:rPr lang="en-ID" sz="1700" dirty="0" err="1"/>
              <a:t>kewajiban</a:t>
            </a:r>
            <a:r>
              <a:rPr lang="en-ID" sz="1700" dirty="0"/>
              <a:t> </a:t>
            </a:r>
            <a:r>
              <a:rPr lang="en-ID" sz="1700" dirty="0" err="1"/>
              <a:t>pemenuhan</a:t>
            </a:r>
            <a:r>
              <a:rPr lang="en-ID" sz="1700" dirty="0"/>
              <a:t> </a:t>
            </a:r>
            <a:r>
              <a:rPr lang="en-ID" sz="1700" dirty="0" err="1"/>
              <a:t>dokumen</a:t>
            </a:r>
            <a:r>
              <a:rPr lang="en-ID" sz="1700" dirty="0"/>
              <a:t> dan </a:t>
            </a:r>
            <a:r>
              <a:rPr lang="en-ID" sz="1700" dirty="0" err="1"/>
              <a:t>belum</a:t>
            </a:r>
            <a:r>
              <a:rPr lang="en-ID" sz="1700" dirty="0"/>
              <a:t> </a:t>
            </a:r>
            <a:r>
              <a:rPr lang="en-ID" sz="1700" dirty="0" err="1"/>
              <a:t>menjadi</a:t>
            </a:r>
            <a:r>
              <a:rPr lang="en-ID" sz="1700" dirty="0"/>
              <a:t> </a:t>
            </a:r>
            <a:r>
              <a:rPr lang="en-ID" sz="1700" dirty="0" err="1"/>
              <a:t>kebutuhan</a:t>
            </a:r>
            <a:r>
              <a:rPr lang="en-ID" sz="1700" dirty="0"/>
              <a:t> </a:t>
            </a:r>
            <a:r>
              <a:rPr lang="en-ID" sz="1700" dirty="0" err="1"/>
              <a:t>untuk</a:t>
            </a:r>
            <a:r>
              <a:rPr lang="en-ID" sz="1700" dirty="0"/>
              <a:t> </a:t>
            </a:r>
            <a:r>
              <a:rPr lang="en-ID" sz="1700" dirty="0" err="1"/>
              <a:t>mewujudkan</a:t>
            </a:r>
            <a:r>
              <a:rPr lang="en-ID" sz="1700" dirty="0"/>
              <a:t> </a:t>
            </a:r>
            <a:r>
              <a:rPr lang="en-ID" sz="1700" dirty="0" err="1"/>
              <a:t>efisiensi</a:t>
            </a:r>
            <a:r>
              <a:rPr lang="en-ID" sz="1700" dirty="0"/>
              <a:t> dan </a:t>
            </a:r>
            <a:r>
              <a:rPr lang="en-ID" sz="1700" dirty="0" err="1"/>
              <a:t>efektivitas</a:t>
            </a:r>
            <a:r>
              <a:rPr lang="en-ID" sz="1700" dirty="0"/>
              <a:t> </a:t>
            </a:r>
            <a:r>
              <a:rPr lang="en-ID" sz="1700" dirty="0" err="1"/>
              <a:t>dalam</a:t>
            </a:r>
            <a:r>
              <a:rPr lang="en-ID" sz="1700" dirty="0"/>
              <a:t> </a:t>
            </a:r>
            <a:r>
              <a:rPr lang="en-ID" sz="1700" dirty="0" err="1"/>
              <a:t>pelaksanaan</a:t>
            </a:r>
            <a:r>
              <a:rPr lang="en-ID" sz="1700" dirty="0"/>
              <a:t> </a:t>
            </a:r>
            <a:r>
              <a:rPr lang="en-ID" sz="1700" dirty="0" err="1"/>
              <a:t>tugas</a:t>
            </a:r>
            <a:r>
              <a:rPr lang="en-ID" sz="1700" dirty="0"/>
              <a:t> </a:t>
            </a:r>
            <a:r>
              <a:rPr lang="en-ID" sz="1700" dirty="0" err="1"/>
              <a:t>sehari-hari</a:t>
            </a:r>
            <a:r>
              <a:rPr lang="en-ID" sz="1700" dirty="0"/>
              <a:t>, </a:t>
            </a:r>
            <a:r>
              <a:rPr lang="en-ID" sz="1700" dirty="0" err="1"/>
              <a:t>hal</a:t>
            </a:r>
            <a:r>
              <a:rPr lang="en-ID" sz="1700" dirty="0"/>
              <a:t> </a:t>
            </a:r>
            <a:r>
              <a:rPr lang="en-ID" sz="1700" dirty="0" err="1"/>
              <a:t>ini</a:t>
            </a:r>
            <a:r>
              <a:rPr lang="en-ID" sz="1700" dirty="0"/>
              <a:t> </a:t>
            </a:r>
            <a:r>
              <a:rPr lang="en-ID" sz="1700" dirty="0" err="1"/>
              <a:t>berakibat</a:t>
            </a:r>
            <a:r>
              <a:rPr lang="en-ID" sz="1700" dirty="0"/>
              <a:t> </a:t>
            </a:r>
            <a:r>
              <a:rPr lang="en-ID" sz="1700" dirty="0" err="1"/>
              <a:t>perubahan</a:t>
            </a:r>
            <a:r>
              <a:rPr lang="en-ID" sz="1700" dirty="0"/>
              <a:t> </a:t>
            </a:r>
            <a:r>
              <a:rPr lang="en-ID" sz="1700" dirty="0" err="1"/>
              <a:t>pola</a:t>
            </a:r>
            <a:r>
              <a:rPr lang="en-ID" sz="1700" dirty="0"/>
              <a:t> </a:t>
            </a:r>
            <a:r>
              <a:rPr lang="en-ID" sz="1700" dirty="0" err="1"/>
              <a:t>pikir</a:t>
            </a:r>
            <a:r>
              <a:rPr lang="en-ID" sz="1700" dirty="0"/>
              <a:t> dan </a:t>
            </a:r>
            <a:r>
              <a:rPr lang="en-ID" sz="1700" dirty="0" err="1"/>
              <a:t>budaya</a:t>
            </a:r>
            <a:r>
              <a:rPr lang="en-ID" sz="1700" dirty="0"/>
              <a:t> </a:t>
            </a:r>
            <a:r>
              <a:rPr lang="en-ID" sz="1700" dirty="0" err="1"/>
              <a:t>kinerja</a:t>
            </a:r>
            <a:r>
              <a:rPr lang="en-ID" sz="1700" dirty="0"/>
              <a:t> pada </a:t>
            </a:r>
            <a:r>
              <a:rPr lang="en-ID" sz="1700" dirty="0" err="1"/>
              <a:t>setiap</a:t>
            </a:r>
            <a:r>
              <a:rPr lang="en-ID" sz="1700" dirty="0"/>
              <a:t> </a:t>
            </a:r>
            <a:r>
              <a:rPr lang="en-ID" sz="1700" dirty="0" err="1"/>
              <a:t>pegawai</a:t>
            </a:r>
            <a:r>
              <a:rPr lang="en-ID" sz="1700" dirty="0"/>
              <a:t> di </a:t>
            </a:r>
            <a:r>
              <a:rPr lang="en-ID" sz="1700" dirty="0" err="1"/>
              <a:t>lingkungan</a:t>
            </a:r>
            <a:r>
              <a:rPr lang="en-ID" sz="1700" dirty="0"/>
              <a:t> </a:t>
            </a:r>
            <a:r>
              <a:rPr lang="en-ID" sz="1700" dirty="0" err="1"/>
              <a:t>Kementan</a:t>
            </a:r>
            <a:r>
              <a:rPr lang="en-ID" sz="1700" dirty="0"/>
              <a:t> yang </a:t>
            </a:r>
            <a:r>
              <a:rPr lang="en-ID" sz="1700" dirty="0" err="1"/>
              <a:t>merupakan</a:t>
            </a:r>
            <a:r>
              <a:rPr lang="en-ID" sz="1700" dirty="0"/>
              <a:t> </a:t>
            </a:r>
            <a:r>
              <a:rPr lang="en-ID" sz="1700" dirty="0" err="1"/>
              <a:t>tujuan</a:t>
            </a:r>
            <a:r>
              <a:rPr lang="en-ID" sz="1700" dirty="0"/>
              <a:t> </a:t>
            </a:r>
            <a:r>
              <a:rPr lang="en-ID" sz="1700" dirty="0" err="1"/>
              <a:t>akhir</a:t>
            </a:r>
            <a:r>
              <a:rPr lang="en-ID" sz="1700" dirty="0"/>
              <a:t> </a:t>
            </a:r>
            <a:r>
              <a:rPr lang="en-ID" sz="1700" dirty="0" err="1"/>
              <a:t>dari</a:t>
            </a:r>
            <a:r>
              <a:rPr lang="en-ID" sz="1700" dirty="0"/>
              <a:t> </a:t>
            </a:r>
            <a:r>
              <a:rPr lang="en-ID" sz="1700" dirty="0" err="1"/>
              <a:t>pelaksanaan</a:t>
            </a:r>
            <a:r>
              <a:rPr lang="en-ID" sz="1700" dirty="0"/>
              <a:t> </a:t>
            </a:r>
            <a:r>
              <a:rPr lang="en-ID" sz="1700" dirty="0" err="1"/>
              <a:t>Reformasi</a:t>
            </a:r>
            <a:r>
              <a:rPr lang="en-ID" sz="1700" dirty="0"/>
              <a:t> </a:t>
            </a:r>
            <a:r>
              <a:rPr lang="en-ID" sz="1700" dirty="0" err="1"/>
              <a:t>Birokrasi</a:t>
            </a:r>
            <a:r>
              <a:rPr lang="en-ID" sz="1700" dirty="0"/>
              <a:t> </a:t>
            </a:r>
            <a:r>
              <a:rPr lang="en-ID" sz="1700" dirty="0" err="1"/>
              <a:t>belum</a:t>
            </a:r>
            <a:r>
              <a:rPr lang="en-ID" sz="1700" dirty="0"/>
              <a:t> </a:t>
            </a:r>
            <a:r>
              <a:rPr lang="en-ID" sz="1700" dirty="0" err="1"/>
              <a:t>terlihat</a:t>
            </a:r>
            <a:r>
              <a:rPr lang="en-ID" sz="1700" dirty="0"/>
              <a:t> </a:t>
            </a:r>
            <a:r>
              <a:rPr lang="en-ID" sz="1700" dirty="0" err="1"/>
              <a:t>secara</a:t>
            </a:r>
            <a:r>
              <a:rPr lang="en-ID" sz="1700" dirty="0"/>
              <a:t> </a:t>
            </a:r>
            <a:r>
              <a:rPr lang="en-ID" sz="1700" dirty="0" err="1"/>
              <a:t>merata</a:t>
            </a:r>
            <a:endParaRPr lang="en-ID" sz="1700" dirty="0"/>
          </a:p>
          <a:p>
            <a:pPr algn="just"/>
            <a:r>
              <a:rPr lang="en-ID" sz="1700" dirty="0" err="1"/>
              <a:t>Rencana</a:t>
            </a:r>
            <a:r>
              <a:rPr lang="en-ID" sz="1700" dirty="0"/>
              <a:t> </a:t>
            </a:r>
            <a:r>
              <a:rPr lang="en-ID" sz="1700" dirty="0" err="1"/>
              <a:t>aksi</a:t>
            </a:r>
            <a:r>
              <a:rPr lang="en-ID" sz="1700" dirty="0"/>
              <a:t> yang </a:t>
            </a:r>
            <a:r>
              <a:rPr lang="en-ID" sz="1700" dirty="0" err="1"/>
              <a:t>disusun</a:t>
            </a:r>
            <a:r>
              <a:rPr lang="en-ID" sz="1700" dirty="0"/>
              <a:t> juga </a:t>
            </a:r>
            <a:r>
              <a:rPr lang="en-ID" sz="1700" dirty="0" err="1"/>
              <a:t>belum</a:t>
            </a:r>
            <a:r>
              <a:rPr lang="en-ID" sz="1700" dirty="0"/>
              <a:t> </a:t>
            </a:r>
            <a:r>
              <a:rPr lang="en-ID" sz="1700" dirty="0" err="1"/>
              <a:t>sepenuhnya</a:t>
            </a:r>
            <a:r>
              <a:rPr lang="en-ID" sz="1700" dirty="0"/>
              <a:t> </a:t>
            </a:r>
            <a:r>
              <a:rPr lang="en-ID" sz="1700" dirty="0" err="1"/>
              <a:t>mengidentifikasi</a:t>
            </a:r>
            <a:r>
              <a:rPr lang="en-ID" sz="1700" dirty="0"/>
              <a:t> </a:t>
            </a:r>
            <a:r>
              <a:rPr lang="en-ID" sz="1700" dirty="0" err="1"/>
              <a:t>permasalahan</a:t>
            </a:r>
            <a:r>
              <a:rPr lang="en-ID" sz="1700" dirty="0"/>
              <a:t> yang </a:t>
            </a:r>
            <a:r>
              <a:rPr lang="en-ID" sz="1700" dirty="0" err="1"/>
              <a:t>terjadi</a:t>
            </a:r>
            <a:r>
              <a:rPr lang="en-ID" sz="1700" dirty="0"/>
              <a:t> dan juga </a:t>
            </a:r>
            <a:r>
              <a:rPr lang="en-ID" sz="1700" dirty="0" err="1"/>
              <a:t>belum</a:t>
            </a:r>
            <a:r>
              <a:rPr lang="en-ID" sz="1700" dirty="0"/>
              <a:t> </a:t>
            </a:r>
            <a:r>
              <a:rPr lang="en-ID" sz="1700" dirty="0" err="1"/>
              <a:t>menetapkan</a:t>
            </a:r>
            <a:r>
              <a:rPr lang="en-ID" sz="1700" dirty="0"/>
              <a:t> </a:t>
            </a:r>
            <a:r>
              <a:rPr lang="en-ID" sz="1700" dirty="0" err="1"/>
              <a:t>hasil</a:t>
            </a:r>
            <a:r>
              <a:rPr lang="en-ID" sz="1700" dirty="0"/>
              <a:t> yang </a:t>
            </a:r>
            <a:r>
              <a:rPr lang="en-ID" sz="1700" dirty="0" err="1"/>
              <a:t>ingin</a:t>
            </a:r>
            <a:r>
              <a:rPr lang="en-ID" sz="1700" dirty="0"/>
              <a:t> </a:t>
            </a:r>
            <a:r>
              <a:rPr lang="en-ID" sz="1700" dirty="0" err="1"/>
              <a:t>dicapai</a:t>
            </a:r>
            <a:r>
              <a:rPr lang="en-ID" sz="1700" dirty="0"/>
              <a:t>, </a:t>
            </a:r>
            <a:r>
              <a:rPr lang="en-ID" sz="1700" dirty="0" err="1"/>
              <a:t>sehingga</a:t>
            </a:r>
            <a:r>
              <a:rPr lang="en-ID" sz="1700" dirty="0"/>
              <a:t> </a:t>
            </a:r>
            <a:r>
              <a:rPr lang="en-ID" sz="1700" dirty="0" err="1"/>
              <a:t>rencana</a:t>
            </a:r>
            <a:r>
              <a:rPr lang="en-ID" sz="1700" dirty="0"/>
              <a:t> </a:t>
            </a:r>
            <a:r>
              <a:rPr lang="en-ID" sz="1700" dirty="0" err="1"/>
              <a:t>aksi</a:t>
            </a:r>
            <a:r>
              <a:rPr lang="en-ID" sz="1700" dirty="0"/>
              <a:t> yang </a:t>
            </a:r>
            <a:r>
              <a:rPr lang="en-ID" sz="1700" dirty="0" err="1"/>
              <a:t>ada</a:t>
            </a:r>
            <a:r>
              <a:rPr lang="en-ID" sz="1700" dirty="0"/>
              <a:t> </a:t>
            </a:r>
            <a:r>
              <a:rPr lang="en-ID" sz="1700" dirty="0" err="1"/>
              <a:t>masih</a:t>
            </a:r>
            <a:r>
              <a:rPr lang="en-ID" sz="1700" dirty="0"/>
              <a:t> </a:t>
            </a:r>
            <a:r>
              <a:rPr lang="en-ID" sz="1700" dirty="0" err="1"/>
              <a:t>berupa</a:t>
            </a:r>
            <a:r>
              <a:rPr lang="en-ID" sz="1700" dirty="0"/>
              <a:t> </a:t>
            </a:r>
            <a:r>
              <a:rPr lang="en-ID" sz="1700" dirty="0" err="1"/>
              <a:t>pelaksanaan</a:t>
            </a:r>
            <a:r>
              <a:rPr lang="en-ID" sz="1700" dirty="0"/>
              <a:t> </a:t>
            </a:r>
            <a:r>
              <a:rPr lang="en-ID" sz="1700" dirty="0" err="1"/>
              <a:t>kegiatan</a:t>
            </a:r>
            <a:r>
              <a:rPr lang="en-ID" sz="1700" dirty="0"/>
              <a:t> </a:t>
            </a:r>
            <a:r>
              <a:rPr lang="en-ID" sz="1700" dirty="0" err="1"/>
              <a:t>saja</a:t>
            </a:r>
            <a:r>
              <a:rPr lang="en-ID" sz="1700" dirty="0"/>
              <a:t> dan </a:t>
            </a:r>
            <a:r>
              <a:rPr lang="en-ID" sz="1700" dirty="0" err="1"/>
              <a:t>belum</a:t>
            </a:r>
            <a:r>
              <a:rPr lang="en-ID" sz="1700" dirty="0"/>
              <a:t> </a:t>
            </a:r>
            <a:r>
              <a:rPr lang="en-ID" sz="1700" dirty="0" err="1"/>
              <a:t>sepenuhnya</a:t>
            </a:r>
            <a:r>
              <a:rPr lang="en-ID" sz="1700" dirty="0"/>
              <a:t> </a:t>
            </a:r>
            <a:r>
              <a:rPr lang="en-ID" sz="1700" dirty="0" err="1"/>
              <a:t>dapat</a:t>
            </a:r>
            <a:r>
              <a:rPr lang="en-ID" sz="1700" dirty="0"/>
              <a:t> </a:t>
            </a:r>
            <a:r>
              <a:rPr lang="en-ID" sz="1700" dirty="0" err="1"/>
              <a:t>menjawab</a:t>
            </a:r>
            <a:r>
              <a:rPr lang="en-ID" sz="1700" dirty="0"/>
              <a:t> </a:t>
            </a:r>
            <a:r>
              <a:rPr lang="en-ID" sz="1700" dirty="0" err="1"/>
              <a:t>permasalahan</a:t>
            </a:r>
            <a:r>
              <a:rPr lang="en-ID" sz="1700" dirty="0"/>
              <a:t> yang </a:t>
            </a:r>
            <a:r>
              <a:rPr lang="en-ID" sz="1700" dirty="0" err="1"/>
              <a:t>ada</a:t>
            </a:r>
            <a:r>
              <a:rPr lang="en-ID" sz="1700" dirty="0"/>
              <a:t> </a:t>
            </a:r>
            <a:r>
              <a:rPr lang="en-ID" sz="1700" dirty="0" err="1"/>
              <a:t>dalam</a:t>
            </a:r>
            <a:r>
              <a:rPr lang="en-ID" sz="1700" dirty="0"/>
              <a:t> </a:t>
            </a:r>
            <a:r>
              <a:rPr lang="en-ID" sz="1700" dirty="0" err="1"/>
              <a:t>mencapai</a:t>
            </a:r>
            <a:r>
              <a:rPr lang="en-ID" sz="1700" dirty="0"/>
              <a:t> </a:t>
            </a:r>
            <a:r>
              <a:rPr lang="en-ID" sz="1700" dirty="0" err="1"/>
              <a:t>hasil</a:t>
            </a:r>
            <a:r>
              <a:rPr lang="en-ID" sz="1700" dirty="0"/>
              <a:t> yang </a:t>
            </a:r>
            <a:r>
              <a:rPr lang="en-ID" sz="1700" dirty="0" err="1"/>
              <a:t>diinginkan</a:t>
            </a:r>
            <a:endParaRPr lang="en-ID" sz="1700" dirty="0"/>
          </a:p>
          <a:p>
            <a:pPr algn="just"/>
            <a:r>
              <a:rPr lang="en-US" sz="1700" dirty="0"/>
              <a:t>K</a:t>
            </a:r>
            <a:r>
              <a:rPr lang="en-ID" sz="1700" dirty="0" err="1"/>
              <a:t>eterlibatan</a:t>
            </a:r>
            <a:r>
              <a:rPr lang="en-ID" sz="1700" dirty="0"/>
              <a:t> </a:t>
            </a:r>
            <a:r>
              <a:rPr lang="en-ID" sz="1700" dirty="0" err="1"/>
              <a:t>pimpinan</a:t>
            </a:r>
            <a:r>
              <a:rPr lang="en-ID" sz="1700" dirty="0"/>
              <a:t> di </a:t>
            </a:r>
            <a:r>
              <a:rPr lang="en-ID" sz="1700" dirty="0" err="1"/>
              <a:t>beberapa</a:t>
            </a:r>
            <a:r>
              <a:rPr lang="en-ID" sz="1700" dirty="0"/>
              <a:t> unit </a:t>
            </a:r>
            <a:r>
              <a:rPr lang="en-ID" sz="1700" dirty="0" err="1"/>
              <a:t>kerja</a:t>
            </a:r>
            <a:r>
              <a:rPr lang="en-ID" sz="1700" dirty="0"/>
              <a:t> </a:t>
            </a:r>
            <a:r>
              <a:rPr lang="en-ID" sz="1700" dirty="0" err="1"/>
              <a:t>belum</a:t>
            </a:r>
            <a:r>
              <a:rPr lang="en-ID" sz="1700" dirty="0"/>
              <a:t> </a:t>
            </a:r>
            <a:r>
              <a:rPr lang="en-ID" sz="1700" dirty="0" err="1"/>
              <a:t>sepenuhnya</a:t>
            </a:r>
            <a:r>
              <a:rPr lang="en-ID" sz="1700" dirty="0"/>
              <a:t> </a:t>
            </a:r>
            <a:r>
              <a:rPr lang="en-ID" sz="1700" dirty="0" err="1"/>
              <a:t>mendorong</a:t>
            </a:r>
            <a:r>
              <a:rPr lang="en-ID" sz="1700" dirty="0"/>
              <a:t> </a:t>
            </a:r>
            <a:r>
              <a:rPr lang="en-ID" sz="1700" dirty="0" err="1"/>
              <a:t>perubahan</a:t>
            </a:r>
            <a:r>
              <a:rPr lang="en-ID" sz="1700" dirty="0"/>
              <a:t> yang </a:t>
            </a:r>
            <a:r>
              <a:rPr lang="en-ID" sz="1700" dirty="0" err="1"/>
              <a:t>signifikan</a:t>
            </a:r>
            <a:r>
              <a:rPr lang="en-ID" sz="1700" dirty="0"/>
              <a:t> </a:t>
            </a:r>
            <a:r>
              <a:rPr lang="en-ID" sz="1700" dirty="0" err="1"/>
              <a:t>dalam</a:t>
            </a:r>
            <a:r>
              <a:rPr lang="en-ID" sz="1700" dirty="0"/>
              <a:t> </a:t>
            </a:r>
            <a:r>
              <a:rPr lang="en-ID" sz="1700" dirty="0" err="1"/>
              <a:t>mengimplementasikan</a:t>
            </a:r>
            <a:r>
              <a:rPr lang="en-ID" sz="1700" dirty="0"/>
              <a:t> </a:t>
            </a:r>
            <a:r>
              <a:rPr lang="en-ID" sz="1700" dirty="0" err="1"/>
              <a:t>pelaksanaan</a:t>
            </a:r>
            <a:r>
              <a:rPr lang="en-ID" sz="1700" dirty="0"/>
              <a:t> RB </a:t>
            </a:r>
            <a:r>
              <a:rPr lang="en-ID" sz="1700" dirty="0" err="1"/>
              <a:t>hingga</a:t>
            </a:r>
            <a:r>
              <a:rPr lang="en-ID" sz="1700" dirty="0"/>
              <a:t> unit </a:t>
            </a:r>
            <a:r>
              <a:rPr lang="en-ID" sz="1700" dirty="0" err="1"/>
              <a:t>terkecil</a:t>
            </a:r>
            <a:r>
              <a:rPr lang="en-ID" sz="1700" dirty="0"/>
              <a:t> yang </a:t>
            </a:r>
            <a:r>
              <a:rPr lang="en-ID" sz="1700" dirty="0" err="1"/>
              <a:t>berada</a:t>
            </a:r>
            <a:r>
              <a:rPr lang="en-ID" sz="1700" dirty="0"/>
              <a:t> di </a:t>
            </a:r>
            <a:r>
              <a:rPr lang="en-ID" sz="1700" dirty="0" err="1"/>
              <a:t>dalam</a:t>
            </a:r>
            <a:r>
              <a:rPr lang="en-ID" sz="1700" dirty="0"/>
              <a:t> unit </a:t>
            </a:r>
            <a:r>
              <a:rPr lang="en-ID" sz="1700" dirty="0" err="1"/>
              <a:t>kerja</a:t>
            </a:r>
            <a:r>
              <a:rPr lang="en-ID" sz="1700" dirty="0"/>
              <a:t> </a:t>
            </a:r>
            <a:r>
              <a:rPr lang="en-ID" sz="1700" dirty="0" err="1"/>
              <a:t>tersebut</a:t>
            </a:r>
            <a:endParaRPr lang="en-ID" sz="1700" dirty="0"/>
          </a:p>
        </p:txBody>
      </p:sp>
    </p:spTree>
    <p:extLst>
      <p:ext uri="{BB962C8B-B14F-4D97-AF65-F5344CB8AC3E}">
        <p14:creationId xmlns:p14="http://schemas.microsoft.com/office/powerpoint/2010/main" val="1021780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89F83-B1E6-45C1-A163-A055F36C4263}"/>
              </a:ext>
            </a:extLst>
          </p:cNvPr>
          <p:cNvSpPr>
            <a:spLocks noGrp="1"/>
          </p:cNvSpPr>
          <p:nvPr>
            <p:ph type="title"/>
          </p:nvPr>
        </p:nvSpPr>
        <p:spPr>
          <a:xfrm>
            <a:off x="1524000" y="2245809"/>
            <a:ext cx="9144000" cy="1564716"/>
          </a:xfrm>
        </p:spPr>
        <p:txBody>
          <a:bodyPr vert="horz" lIns="91440" tIns="45720" rIns="91440" bIns="45720" rtlCol="0" anchor="b">
            <a:normAutofit/>
          </a:bodyPr>
          <a:lstStyle/>
          <a:p>
            <a:pPr algn="ctr"/>
            <a:r>
              <a:rPr lang="en-US" kern="1200" cap="all" dirty="0" err="1">
                <a:solidFill>
                  <a:schemeClr val="tx1"/>
                </a:solidFill>
                <a:latin typeface="+mj-lt"/>
                <a:ea typeface="+mj-ea"/>
                <a:cs typeface="+mj-cs"/>
              </a:rPr>
              <a:t>pelaksanaan</a:t>
            </a:r>
            <a:r>
              <a:rPr lang="en-US" kern="1200" cap="all" dirty="0">
                <a:solidFill>
                  <a:schemeClr val="tx1"/>
                </a:solidFill>
                <a:latin typeface="+mj-lt"/>
                <a:ea typeface="+mj-ea"/>
                <a:cs typeface="+mj-cs"/>
              </a:rPr>
              <a:t> </a:t>
            </a:r>
            <a:r>
              <a:rPr lang="en-US" kern="1200" cap="all" dirty="0" err="1">
                <a:solidFill>
                  <a:schemeClr val="tx1"/>
                </a:solidFill>
                <a:latin typeface="+mj-lt"/>
                <a:ea typeface="+mj-ea"/>
                <a:cs typeface="+mj-cs"/>
              </a:rPr>
              <a:t>Reformasi</a:t>
            </a:r>
            <a:r>
              <a:rPr lang="en-US" kern="1200" cap="all" dirty="0">
                <a:solidFill>
                  <a:schemeClr val="tx1"/>
                </a:solidFill>
                <a:latin typeface="+mj-lt"/>
                <a:ea typeface="+mj-ea"/>
                <a:cs typeface="+mj-cs"/>
              </a:rPr>
              <a:t> </a:t>
            </a:r>
            <a:r>
              <a:rPr lang="en-US" kern="1200" cap="all" dirty="0" err="1">
                <a:solidFill>
                  <a:schemeClr val="tx1"/>
                </a:solidFill>
                <a:latin typeface="+mj-lt"/>
                <a:ea typeface="+mj-ea"/>
                <a:cs typeface="+mj-cs"/>
              </a:rPr>
              <a:t>birokrasi</a:t>
            </a:r>
            <a:r>
              <a:rPr lang="en-US" kern="1200" cap="all" dirty="0">
                <a:solidFill>
                  <a:schemeClr val="tx1"/>
                </a:solidFill>
                <a:latin typeface="+mj-lt"/>
                <a:ea typeface="+mj-ea"/>
                <a:cs typeface="+mj-cs"/>
              </a:rPr>
              <a:t> di Kementerian </a:t>
            </a:r>
            <a:r>
              <a:rPr lang="en-US" kern="1200" cap="all" dirty="0" err="1">
                <a:solidFill>
                  <a:schemeClr val="tx1"/>
                </a:solidFill>
                <a:latin typeface="+mj-lt"/>
                <a:ea typeface="+mj-ea"/>
                <a:cs typeface="+mj-cs"/>
              </a:rPr>
              <a:t>Pertanian</a:t>
            </a:r>
            <a:endParaRPr lang="en-US" kern="1200" cap="all" dirty="0">
              <a:solidFill>
                <a:schemeClr val="tx1"/>
              </a:solidFill>
              <a:latin typeface="+mj-lt"/>
              <a:ea typeface="+mj-ea"/>
              <a:cs typeface="+mj-cs"/>
            </a:endParaRPr>
          </a:p>
        </p:txBody>
      </p:sp>
      <p:sp>
        <p:nvSpPr>
          <p:cNvPr id="38"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Freeform: Shape 17">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41"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677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6"/>
        <p:cNvGrpSpPr/>
        <p:nvPr/>
      </p:nvGrpSpPr>
      <p:grpSpPr>
        <a:xfrm>
          <a:off x="0" y="0"/>
          <a:ext cx="0" cy="0"/>
          <a:chOff x="0" y="0"/>
          <a:chExt cx="0" cy="0"/>
        </a:xfrm>
      </p:grpSpPr>
      <p:sp useBgFill="1">
        <p:nvSpPr>
          <p:cNvPr id="685" name="Rectangle 175">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 name="Freeform: Shape 177">
            <a:extLst>
              <a:ext uri="{FF2B5EF4-FFF2-40B4-BE49-F238E27FC236}">
                <a16:creationId xmlns:a16="http://schemas.microsoft.com/office/drawing/2014/main" id="{AA5CF486-D9E5-4A66-898A-F3D62B81B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5"/>
            <a:ext cx="12193149" cy="2200064"/>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 name="connsiteX0" fmla="*/ 1148 w 12193149"/>
              <a:gd name="connsiteY0" fmla="*/ 818782 h 3163521"/>
              <a:gd name="connsiteX1" fmla="*/ 12181789 w 12193149"/>
              <a:gd name="connsiteY1" fmla="*/ 0 h 3163521"/>
              <a:gd name="connsiteX2" fmla="*/ 12193149 w 12193149"/>
              <a:gd name="connsiteY2" fmla="*/ 1398521 h 3163521"/>
              <a:gd name="connsiteX3" fmla="*/ 12185986 w 12193149"/>
              <a:gd name="connsiteY3" fmla="*/ 1402971 h 3163521"/>
              <a:gd name="connsiteX4" fmla="*/ 12156363 w 12193149"/>
              <a:gd name="connsiteY4" fmla="*/ 1416148 h 3163521"/>
              <a:gd name="connsiteX5" fmla="*/ 12139215 w 12193149"/>
              <a:gd name="connsiteY5" fmla="*/ 1441961 h 3163521"/>
              <a:gd name="connsiteX6" fmla="*/ 12126327 w 12193149"/>
              <a:gd name="connsiteY6" fmla="*/ 1443472 h 3163521"/>
              <a:gd name="connsiteX7" fmla="*/ 12124007 w 12193149"/>
              <a:gd name="connsiteY7" fmla="*/ 1443576 h 3163521"/>
              <a:gd name="connsiteX8" fmla="*/ 12116854 w 12193149"/>
              <a:gd name="connsiteY8" fmla="*/ 1447390 h 3163521"/>
              <a:gd name="connsiteX9" fmla="*/ 12099497 w 12193149"/>
              <a:gd name="connsiteY9" fmla="*/ 1446921 h 3163521"/>
              <a:gd name="connsiteX10" fmla="*/ 12087073 w 12193149"/>
              <a:gd name="connsiteY10" fmla="*/ 1455123 h 3163521"/>
              <a:gd name="connsiteX11" fmla="*/ 12031073 w 12193149"/>
              <a:gd name="connsiteY11" fmla="*/ 1498791 h 3163521"/>
              <a:gd name="connsiteX12" fmla="*/ 11995833 w 12193149"/>
              <a:gd name="connsiteY12" fmla="*/ 1522240 h 3163521"/>
              <a:gd name="connsiteX13" fmla="*/ 11979717 w 12193149"/>
              <a:gd name="connsiteY13" fmla="*/ 1526943 h 3163521"/>
              <a:gd name="connsiteX14" fmla="*/ 11959046 w 12193149"/>
              <a:gd name="connsiteY14" fmla="*/ 1536340 h 3163521"/>
              <a:gd name="connsiteX15" fmla="*/ 11920454 w 12193149"/>
              <a:gd name="connsiteY15" fmla="*/ 1549665 h 3163521"/>
              <a:gd name="connsiteX16" fmla="*/ 11903656 w 12193149"/>
              <a:gd name="connsiteY16" fmla="*/ 1561208 h 3163521"/>
              <a:gd name="connsiteX17" fmla="*/ 11895048 w 12193149"/>
              <a:gd name="connsiteY17" fmla="*/ 1563573 h 3163521"/>
              <a:gd name="connsiteX18" fmla="*/ 11891968 w 12193149"/>
              <a:gd name="connsiteY18" fmla="*/ 1574511 h 3163521"/>
              <a:gd name="connsiteX19" fmla="*/ 11870776 w 12193149"/>
              <a:gd name="connsiteY19" fmla="*/ 1596598 h 3163521"/>
              <a:gd name="connsiteX20" fmla="*/ 11813376 w 12193149"/>
              <a:gd name="connsiteY20" fmla="*/ 1616441 h 3163521"/>
              <a:gd name="connsiteX21" fmla="*/ 11590693 w 12193149"/>
              <a:gd name="connsiteY21" fmla="*/ 1782559 h 3163521"/>
              <a:gd name="connsiteX22" fmla="*/ 11506817 w 12193149"/>
              <a:gd name="connsiteY22" fmla="*/ 1852405 h 3163521"/>
              <a:gd name="connsiteX23" fmla="*/ 11280332 w 12193149"/>
              <a:gd name="connsiteY23" fmla="*/ 2042353 h 3163521"/>
              <a:gd name="connsiteX24" fmla="*/ 11228309 w 12193149"/>
              <a:gd name="connsiteY24" fmla="*/ 2095018 h 3163521"/>
              <a:gd name="connsiteX25" fmla="*/ 11218087 w 12193149"/>
              <a:gd name="connsiteY25" fmla="*/ 2094743 h 3163521"/>
              <a:gd name="connsiteX26" fmla="*/ 11217184 w 12193149"/>
              <a:gd name="connsiteY26" fmla="*/ 2093800 h 3163521"/>
              <a:gd name="connsiteX27" fmla="*/ 11188885 w 12193149"/>
              <a:gd name="connsiteY27" fmla="*/ 2111165 h 3163521"/>
              <a:gd name="connsiteX28" fmla="*/ 11184501 w 12193149"/>
              <a:gd name="connsiteY28" fmla="*/ 2111307 h 3163521"/>
              <a:gd name="connsiteX29" fmla="*/ 11166854 w 12193149"/>
              <a:gd name="connsiteY29" fmla="*/ 2125394 h 3163521"/>
              <a:gd name="connsiteX30" fmla="*/ 11157311 w 12193149"/>
              <a:gd name="connsiteY30" fmla="*/ 2131196 h 3163521"/>
              <a:gd name="connsiteX31" fmla="*/ 11155496 w 12193149"/>
              <a:gd name="connsiteY31" fmla="*/ 2135879 h 3163521"/>
              <a:gd name="connsiteX32" fmla="*/ 11140961 w 12193149"/>
              <a:gd name="connsiteY32" fmla="*/ 2142897 h 3163521"/>
              <a:gd name="connsiteX33" fmla="*/ 11138961 w 12193149"/>
              <a:gd name="connsiteY33" fmla="*/ 2142554 h 3163521"/>
              <a:gd name="connsiteX34" fmla="*/ 11128208 w 12193149"/>
              <a:gd name="connsiteY34" fmla="*/ 2152614 h 3163521"/>
              <a:gd name="connsiteX35" fmla="*/ 11120691 w 12193149"/>
              <a:gd name="connsiteY35" fmla="*/ 2166206 h 3163521"/>
              <a:gd name="connsiteX36" fmla="*/ 10894683 w 12193149"/>
              <a:gd name="connsiteY36" fmla="*/ 2292181 h 3163521"/>
              <a:gd name="connsiteX37" fmla="*/ 10773300 w 12193149"/>
              <a:gd name="connsiteY37" fmla="*/ 2341973 h 3163521"/>
              <a:gd name="connsiteX38" fmla="*/ 10627668 w 12193149"/>
              <a:gd name="connsiteY38" fmla="*/ 2378011 h 3163521"/>
              <a:gd name="connsiteX39" fmla="*/ 10581895 w 12193149"/>
              <a:gd name="connsiteY39" fmla="*/ 2387471 h 3163521"/>
              <a:gd name="connsiteX40" fmla="*/ 10547790 w 12193149"/>
              <a:gd name="connsiteY40" fmla="*/ 2417205 h 3163521"/>
              <a:gd name="connsiteX41" fmla="*/ 10529643 w 12193149"/>
              <a:gd name="connsiteY41" fmla="*/ 2415689 h 3163521"/>
              <a:gd name="connsiteX42" fmla="*/ 10526446 w 12193149"/>
              <a:gd name="connsiteY42" fmla="*/ 2415193 h 3163521"/>
              <a:gd name="connsiteX43" fmla="*/ 10515129 w 12193149"/>
              <a:gd name="connsiteY43" fmla="*/ 2418319 h 3163521"/>
              <a:gd name="connsiteX44" fmla="*/ 10491735 w 12193149"/>
              <a:gd name="connsiteY44" fmla="*/ 2412938 h 3163521"/>
              <a:gd name="connsiteX45" fmla="*/ 10471418 w 12193149"/>
              <a:gd name="connsiteY45" fmla="*/ 2420475 h 3163521"/>
              <a:gd name="connsiteX46" fmla="*/ 10377042 w 12193149"/>
              <a:gd name="connsiteY46" fmla="*/ 2463380 h 3163521"/>
              <a:gd name="connsiteX47" fmla="*/ 10319338 w 12193149"/>
              <a:gd name="connsiteY47" fmla="*/ 2485003 h 3163521"/>
              <a:gd name="connsiteX48" fmla="*/ 10295467 w 12193149"/>
              <a:gd name="connsiteY48" fmla="*/ 2486861 h 3163521"/>
              <a:gd name="connsiteX49" fmla="*/ 10263443 w 12193149"/>
              <a:gd name="connsiteY49" fmla="*/ 2493730 h 3163521"/>
              <a:gd name="connsiteX50" fmla="*/ 10205418 w 12193149"/>
              <a:gd name="connsiteY50" fmla="*/ 2500931 h 3163521"/>
              <a:gd name="connsiteX51" fmla="*/ 10177759 w 12193149"/>
              <a:gd name="connsiteY51" fmla="*/ 2511725 h 3163521"/>
              <a:gd name="connsiteX52" fmla="*/ 10165070 w 12193149"/>
              <a:gd name="connsiteY52" fmla="*/ 2512521 h 3163521"/>
              <a:gd name="connsiteX53" fmla="*/ 10156308 w 12193149"/>
              <a:gd name="connsiteY53" fmla="*/ 2526269 h 3163521"/>
              <a:gd name="connsiteX54" fmla="*/ 10118267 w 12193149"/>
              <a:gd name="connsiteY54" fmla="*/ 2549924 h 3163521"/>
              <a:gd name="connsiteX55" fmla="*/ 10083317 w 12193149"/>
              <a:gd name="connsiteY55" fmla="*/ 2562078 h 3163521"/>
              <a:gd name="connsiteX56" fmla="*/ 10040388 w 12193149"/>
              <a:gd name="connsiteY56" fmla="*/ 2560414 h 3163521"/>
              <a:gd name="connsiteX57" fmla="*/ 9961167 w 12193149"/>
              <a:gd name="connsiteY57" fmla="*/ 2575929 h 3163521"/>
              <a:gd name="connsiteX58" fmla="*/ 9848940 w 12193149"/>
              <a:gd name="connsiteY58" fmla="*/ 2582697 h 3163521"/>
              <a:gd name="connsiteX59" fmla="*/ 9729457 w 12193149"/>
              <a:gd name="connsiteY59" fmla="*/ 2602904 h 3163521"/>
              <a:gd name="connsiteX60" fmla="*/ 9613704 w 12193149"/>
              <a:gd name="connsiteY60" fmla="*/ 2631153 h 3163521"/>
              <a:gd name="connsiteX61" fmla="*/ 9338590 w 12193149"/>
              <a:gd name="connsiteY61" fmla="*/ 2688075 h 3163521"/>
              <a:gd name="connsiteX62" fmla="*/ 9232518 w 12193149"/>
              <a:gd name="connsiteY62" fmla="*/ 2711931 h 3163521"/>
              <a:gd name="connsiteX63" fmla="*/ 9156690 w 12193149"/>
              <a:gd name="connsiteY63" fmla="*/ 2722010 h 3163521"/>
              <a:gd name="connsiteX64" fmla="*/ 9054601 w 12193149"/>
              <a:gd name="connsiteY64" fmla="*/ 2729537 h 3163521"/>
              <a:gd name="connsiteX65" fmla="*/ 9006634 w 12193149"/>
              <a:gd name="connsiteY65" fmla="*/ 2732822 h 3163521"/>
              <a:gd name="connsiteX66" fmla="*/ 9006349 w 12193149"/>
              <a:gd name="connsiteY66" fmla="*/ 2732582 h 3163521"/>
              <a:gd name="connsiteX67" fmla="*/ 8997380 w 12193149"/>
              <a:gd name="connsiteY67" fmla="*/ 2733793 h 3163521"/>
              <a:gd name="connsiteX68" fmla="*/ 8991542 w 12193149"/>
              <a:gd name="connsiteY68" fmla="*/ 2735854 h 3163521"/>
              <a:gd name="connsiteX69" fmla="*/ 8975485 w 12193149"/>
              <a:gd name="connsiteY69" fmla="*/ 2739080 h 3163521"/>
              <a:gd name="connsiteX70" fmla="*/ 8969159 w 12193149"/>
              <a:gd name="connsiteY70" fmla="*/ 2738380 h 3163521"/>
              <a:gd name="connsiteX71" fmla="*/ 8964196 w 12193149"/>
              <a:gd name="connsiteY71" fmla="*/ 2736155 h 3163521"/>
              <a:gd name="connsiteX72" fmla="*/ 8930136 w 12193149"/>
              <a:gd name="connsiteY72" fmla="*/ 2732967 h 3163521"/>
              <a:gd name="connsiteX73" fmla="*/ 8753592 w 12193149"/>
              <a:gd name="connsiteY73" fmla="*/ 2752199 h 3163521"/>
              <a:gd name="connsiteX74" fmla="*/ 8708995 w 12193149"/>
              <a:gd name="connsiteY74" fmla="*/ 2754300 h 3163521"/>
              <a:gd name="connsiteX75" fmla="*/ 8597219 w 12193149"/>
              <a:gd name="connsiteY75" fmla="*/ 2762872 h 3163521"/>
              <a:gd name="connsiteX76" fmla="*/ 8526378 w 12193149"/>
              <a:gd name="connsiteY76" fmla="*/ 2748030 h 3163521"/>
              <a:gd name="connsiteX77" fmla="*/ 8512131 w 12193149"/>
              <a:gd name="connsiteY77" fmla="*/ 2753945 h 3163521"/>
              <a:gd name="connsiteX78" fmla="*/ 8507315 w 12193149"/>
              <a:gd name="connsiteY78" fmla="*/ 2756946 h 3163521"/>
              <a:gd name="connsiteX79" fmla="*/ 8499116 w 12193149"/>
              <a:gd name="connsiteY79" fmla="*/ 2759684 h 3163521"/>
              <a:gd name="connsiteX80" fmla="*/ 8498742 w 12193149"/>
              <a:gd name="connsiteY80" fmla="*/ 2759505 h 3163521"/>
              <a:gd name="connsiteX81" fmla="*/ 8491397 w 12193149"/>
              <a:gd name="connsiteY81" fmla="*/ 2762555 h 3163521"/>
              <a:gd name="connsiteX82" fmla="*/ 8368330 w 12193149"/>
              <a:gd name="connsiteY82" fmla="*/ 2776597 h 3163521"/>
              <a:gd name="connsiteX83" fmla="*/ 8354947 w 12193149"/>
              <a:gd name="connsiteY83" fmla="*/ 2776791 h 3163521"/>
              <a:gd name="connsiteX84" fmla="*/ 8321252 w 12193149"/>
              <a:gd name="connsiteY84" fmla="*/ 2793369 h 3163521"/>
              <a:gd name="connsiteX85" fmla="*/ 8315581 w 12193149"/>
              <a:gd name="connsiteY85" fmla="*/ 2793695 h 3163521"/>
              <a:gd name="connsiteX86" fmla="*/ 8296322 w 12193149"/>
              <a:gd name="connsiteY86" fmla="*/ 2807590 h 3163521"/>
              <a:gd name="connsiteX87" fmla="*/ 8285424 w 12193149"/>
              <a:gd name="connsiteY87" fmla="*/ 2813413 h 3163521"/>
              <a:gd name="connsiteX88" fmla="*/ 8284298 w 12193149"/>
              <a:gd name="connsiteY88" fmla="*/ 2817856 h 3163521"/>
              <a:gd name="connsiteX89" fmla="*/ 8267224 w 12193149"/>
              <a:gd name="connsiteY89" fmla="*/ 2825031 h 3163521"/>
              <a:gd name="connsiteX90" fmla="*/ 8264525 w 12193149"/>
              <a:gd name="connsiteY90" fmla="*/ 2824801 h 3163521"/>
              <a:gd name="connsiteX91" fmla="*/ 8253181 w 12193149"/>
              <a:gd name="connsiteY91" fmla="*/ 2834644 h 3163521"/>
              <a:gd name="connsiteX92" fmla="*/ 8246982 w 12193149"/>
              <a:gd name="connsiteY92" fmla="*/ 2847636 h 3163521"/>
              <a:gd name="connsiteX93" fmla="*/ 8091420 w 12193149"/>
              <a:gd name="connsiteY93" fmla="*/ 2893797 h 3163521"/>
              <a:gd name="connsiteX94" fmla="*/ 7906555 w 12193149"/>
              <a:gd name="connsiteY94" fmla="*/ 2935770 h 3163521"/>
              <a:gd name="connsiteX95" fmla="*/ 7719893 w 12193149"/>
              <a:gd name="connsiteY95" fmla="*/ 2961485 h 3163521"/>
              <a:gd name="connsiteX96" fmla="*/ 7615495 w 12193149"/>
              <a:gd name="connsiteY96" fmla="*/ 2958014 h 3163521"/>
              <a:gd name="connsiteX97" fmla="*/ 7528691 w 12193149"/>
              <a:gd name="connsiteY97" fmla="*/ 2963842 h 3163521"/>
              <a:gd name="connsiteX98" fmla="*/ 7520719 w 12193149"/>
              <a:gd name="connsiteY98" fmla="*/ 2966395 h 3163521"/>
              <a:gd name="connsiteX99" fmla="*/ 7508559 w 12193149"/>
              <a:gd name="connsiteY99" fmla="*/ 2967730 h 3163521"/>
              <a:gd name="connsiteX100" fmla="*/ 7508188 w 12193149"/>
              <a:gd name="connsiteY100" fmla="*/ 2967403 h 3163521"/>
              <a:gd name="connsiteX101" fmla="*/ 7496943 w 12193149"/>
              <a:gd name="connsiteY101" fmla="*/ 2969355 h 3163521"/>
              <a:gd name="connsiteX102" fmla="*/ 7219707 w 12193149"/>
              <a:gd name="connsiteY102" fmla="*/ 2975462 h 3163521"/>
              <a:gd name="connsiteX103" fmla="*/ 7202249 w 12193149"/>
              <a:gd name="connsiteY103" fmla="*/ 2980012 h 3163521"/>
              <a:gd name="connsiteX104" fmla="*/ 7198152 w 12193149"/>
              <a:gd name="connsiteY104" fmla="*/ 2985370 h 3163521"/>
              <a:gd name="connsiteX105" fmla="*/ 7171956 w 12193149"/>
              <a:gd name="connsiteY105" fmla="*/ 2990018 h 3163521"/>
              <a:gd name="connsiteX106" fmla="*/ 7098136 w 12193149"/>
              <a:gd name="connsiteY106" fmla="*/ 3002246 h 3163521"/>
              <a:gd name="connsiteX107" fmla="*/ 7019644 w 12193149"/>
              <a:gd name="connsiteY107" fmla="*/ 3001872 h 3163521"/>
              <a:gd name="connsiteX108" fmla="*/ 6905294 w 12193149"/>
              <a:gd name="connsiteY108" fmla="*/ 3031378 h 3163521"/>
              <a:gd name="connsiteX109" fmla="*/ 6709370 w 12193149"/>
              <a:gd name="connsiteY109" fmla="*/ 3059333 h 3163521"/>
              <a:gd name="connsiteX110" fmla="*/ 6550602 w 12193149"/>
              <a:gd name="connsiteY110" fmla="*/ 3088109 h 3163521"/>
              <a:gd name="connsiteX111" fmla="*/ 6318708 w 12193149"/>
              <a:gd name="connsiteY111" fmla="*/ 3134909 h 3163521"/>
              <a:gd name="connsiteX112" fmla="*/ 6169822 w 12193149"/>
              <a:gd name="connsiteY112" fmla="*/ 3136996 h 3163521"/>
              <a:gd name="connsiteX113" fmla="*/ 6074996 w 12193149"/>
              <a:gd name="connsiteY113" fmla="*/ 3157458 h 3163521"/>
              <a:gd name="connsiteX114" fmla="*/ 6069677 w 12193149"/>
              <a:gd name="connsiteY114" fmla="*/ 3155921 h 3163521"/>
              <a:gd name="connsiteX115" fmla="*/ 6049786 w 12193149"/>
              <a:gd name="connsiteY115" fmla="*/ 3156604 h 3163521"/>
              <a:gd name="connsiteX116" fmla="*/ 6042433 w 12193149"/>
              <a:gd name="connsiteY116" fmla="*/ 3148255 h 3163521"/>
              <a:gd name="connsiteX117" fmla="*/ 6011238 w 12193149"/>
              <a:gd name="connsiteY117" fmla="*/ 3143162 h 3163521"/>
              <a:gd name="connsiteX118" fmla="*/ 5958523 w 12193149"/>
              <a:gd name="connsiteY118" fmla="*/ 3146806 h 3163521"/>
              <a:gd name="connsiteX119" fmla="*/ 5760067 w 12193149"/>
              <a:gd name="connsiteY119" fmla="*/ 3162498 h 3163521"/>
              <a:gd name="connsiteX120" fmla="*/ 5628108 w 12193149"/>
              <a:gd name="connsiteY120" fmla="*/ 3163521 h 3163521"/>
              <a:gd name="connsiteX121" fmla="*/ 5472054 w 12193149"/>
              <a:gd name="connsiteY121" fmla="*/ 3149501 h 3163521"/>
              <a:gd name="connsiteX122" fmla="*/ 5433909 w 12193149"/>
              <a:gd name="connsiteY122" fmla="*/ 3138248 h 3163521"/>
              <a:gd name="connsiteX123" fmla="*/ 5382817 w 12193149"/>
              <a:gd name="connsiteY123" fmla="*/ 3120546 h 3163521"/>
              <a:gd name="connsiteX124" fmla="*/ 5262912 w 12193149"/>
              <a:gd name="connsiteY124" fmla="*/ 3100129 h 3163521"/>
              <a:gd name="connsiteX125" fmla="*/ 5224109 w 12193149"/>
              <a:gd name="connsiteY125" fmla="*/ 3089005 h 3163521"/>
              <a:gd name="connsiteX126" fmla="*/ 5175808 w 12193149"/>
              <a:gd name="connsiteY126" fmla="*/ 3086015 h 3163521"/>
              <a:gd name="connsiteX127" fmla="*/ 5157702 w 12193149"/>
              <a:gd name="connsiteY127" fmla="*/ 3078792 h 3163521"/>
              <a:gd name="connsiteX128" fmla="*/ 5143747 w 12193149"/>
              <a:gd name="connsiteY128" fmla="*/ 3075392 h 3163521"/>
              <a:gd name="connsiteX129" fmla="*/ 5140744 w 12193149"/>
              <a:gd name="connsiteY129" fmla="*/ 3073291 h 3163521"/>
              <a:gd name="connsiteX130" fmla="*/ 5122807 w 12193149"/>
              <a:gd name="connsiteY130" fmla="*/ 3062438 h 3163521"/>
              <a:gd name="connsiteX131" fmla="*/ 5066938 w 12193149"/>
              <a:gd name="connsiteY131" fmla="*/ 3069009 h 3163521"/>
              <a:gd name="connsiteX132" fmla="*/ 5012662 w 12193149"/>
              <a:gd name="connsiteY132" fmla="*/ 3052628 h 3163521"/>
              <a:gd name="connsiteX133" fmla="*/ 4841589 w 12193149"/>
              <a:gd name="connsiteY133" fmla="*/ 3028611 h 3163521"/>
              <a:gd name="connsiteX134" fmla="*/ 4763595 w 12193149"/>
              <a:gd name="connsiteY134" fmla="*/ 3000843 h 3163521"/>
              <a:gd name="connsiteX135" fmla="*/ 4724334 w 12193149"/>
              <a:gd name="connsiteY135" fmla="*/ 2991829 h 3163521"/>
              <a:gd name="connsiteX136" fmla="*/ 4722324 w 12193149"/>
              <a:gd name="connsiteY136" fmla="*/ 2991080 h 3163521"/>
              <a:gd name="connsiteX137" fmla="*/ 4723259 w 12193149"/>
              <a:gd name="connsiteY137" fmla="*/ 2990869 h 3163521"/>
              <a:gd name="connsiteX138" fmla="*/ 4718350 w 12193149"/>
              <a:gd name="connsiteY138" fmla="*/ 2989599 h 3163521"/>
              <a:gd name="connsiteX139" fmla="*/ 4722324 w 12193149"/>
              <a:gd name="connsiteY139" fmla="*/ 2991080 h 3163521"/>
              <a:gd name="connsiteX140" fmla="*/ 4716674 w 12193149"/>
              <a:gd name="connsiteY140" fmla="*/ 2992355 h 3163521"/>
              <a:gd name="connsiteX141" fmla="*/ 4516962 w 12193149"/>
              <a:gd name="connsiteY141" fmla="*/ 2982453 h 3163521"/>
              <a:gd name="connsiteX142" fmla="*/ 4429691 w 12193149"/>
              <a:gd name="connsiteY142" fmla="*/ 2971802 h 3163521"/>
              <a:gd name="connsiteX143" fmla="*/ 4364023 w 12193149"/>
              <a:gd name="connsiteY143" fmla="*/ 2970456 h 3163521"/>
              <a:gd name="connsiteX144" fmla="*/ 4318114 w 12193149"/>
              <a:gd name="connsiteY144" fmla="*/ 2977071 h 3163521"/>
              <a:gd name="connsiteX145" fmla="*/ 4316258 w 12193149"/>
              <a:gd name="connsiteY145" fmla="*/ 2975730 h 3163521"/>
              <a:gd name="connsiteX146" fmla="*/ 4296292 w 12193149"/>
              <a:gd name="connsiteY146" fmla="*/ 2973851 h 3163521"/>
              <a:gd name="connsiteX147" fmla="*/ 4291212 w 12193149"/>
              <a:gd name="connsiteY147" fmla="*/ 2976768 h 3163521"/>
              <a:gd name="connsiteX148" fmla="*/ 4277290 w 12193149"/>
              <a:gd name="connsiteY148" fmla="*/ 2976522 h 3163521"/>
              <a:gd name="connsiteX149" fmla="*/ 4249265 w 12193149"/>
              <a:gd name="connsiteY149" fmla="*/ 2978846 h 3163521"/>
              <a:gd name="connsiteX150" fmla="*/ 4203199 w 12193149"/>
              <a:gd name="connsiteY150" fmla="*/ 2976051 h 3163521"/>
              <a:gd name="connsiteX151" fmla="*/ 4202893 w 12193149"/>
              <a:gd name="connsiteY151" fmla="*/ 2974792 h 3163521"/>
              <a:gd name="connsiteX152" fmla="*/ 4192396 w 12193149"/>
              <a:gd name="connsiteY152" fmla="*/ 2969158 h 3163521"/>
              <a:gd name="connsiteX153" fmla="*/ 4143893 w 12193149"/>
              <a:gd name="connsiteY153" fmla="*/ 2953293 h 3163521"/>
              <a:gd name="connsiteX154" fmla="*/ 4084245 w 12193149"/>
              <a:gd name="connsiteY154" fmla="*/ 2926760 h 3163521"/>
              <a:gd name="connsiteX155" fmla="*/ 4075694 w 12193149"/>
              <a:gd name="connsiteY155" fmla="*/ 2925925 h 3163521"/>
              <a:gd name="connsiteX156" fmla="*/ 4075575 w 12193149"/>
              <a:gd name="connsiteY156" fmla="*/ 2925626 h 3163521"/>
              <a:gd name="connsiteX157" fmla="*/ 4066658 w 12193149"/>
              <a:gd name="connsiteY157" fmla="*/ 2924182 h 3163521"/>
              <a:gd name="connsiteX158" fmla="*/ 4060102 w 12193149"/>
              <a:gd name="connsiteY158" fmla="*/ 2924400 h 3163521"/>
              <a:gd name="connsiteX159" fmla="*/ 4043512 w 12193149"/>
              <a:gd name="connsiteY159" fmla="*/ 2922779 h 3163521"/>
              <a:gd name="connsiteX160" fmla="*/ 4038145 w 12193149"/>
              <a:gd name="connsiteY160" fmla="*/ 2920345 h 3163521"/>
              <a:gd name="connsiteX161" fmla="*/ 4036511 w 12193149"/>
              <a:gd name="connsiteY161" fmla="*/ 2916678 h 3163521"/>
              <a:gd name="connsiteX162" fmla="*/ 4034926 w 12193149"/>
              <a:gd name="connsiteY162" fmla="*/ 2916913 h 3163521"/>
              <a:gd name="connsiteX163" fmla="*/ 4005686 w 12193149"/>
              <a:gd name="connsiteY163" fmla="*/ 2904345 h 3163521"/>
              <a:gd name="connsiteX164" fmla="*/ 3937994 w 12193149"/>
              <a:gd name="connsiteY164" fmla="*/ 2886888 h 3163521"/>
              <a:gd name="connsiteX165" fmla="*/ 3898423 w 12193149"/>
              <a:gd name="connsiteY165" fmla="*/ 2881233 h 3163521"/>
              <a:gd name="connsiteX166" fmla="*/ 3790908 w 12193149"/>
              <a:gd name="connsiteY166" fmla="*/ 2860995 h 3163521"/>
              <a:gd name="connsiteX167" fmla="*/ 3683661 w 12193149"/>
              <a:gd name="connsiteY167" fmla="*/ 2837072 h 3163521"/>
              <a:gd name="connsiteX168" fmla="*/ 3611183 w 12193149"/>
              <a:gd name="connsiteY168" fmla="*/ 2804801 h 3163521"/>
              <a:gd name="connsiteX169" fmla="*/ 3605003 w 12193149"/>
              <a:gd name="connsiteY169" fmla="*/ 2806163 h 3163521"/>
              <a:gd name="connsiteX170" fmla="*/ 3595884 w 12193149"/>
              <a:gd name="connsiteY170" fmla="*/ 2806327 h 3163521"/>
              <a:gd name="connsiteX171" fmla="*/ 3595649 w 12193149"/>
              <a:gd name="connsiteY171" fmla="*/ 2806058 h 3163521"/>
              <a:gd name="connsiteX172" fmla="*/ 3587126 w 12193149"/>
              <a:gd name="connsiteY172" fmla="*/ 2806748 h 3163521"/>
              <a:gd name="connsiteX173" fmla="*/ 3537283 w 12193149"/>
              <a:gd name="connsiteY173" fmla="*/ 2797049 h 3163521"/>
              <a:gd name="connsiteX174" fmla="*/ 3474371 w 12193149"/>
              <a:gd name="connsiteY174" fmla="*/ 2793388 h 3163521"/>
              <a:gd name="connsiteX175" fmla="*/ 3401876 w 12193149"/>
              <a:gd name="connsiteY175" fmla="*/ 2781340 h 3163521"/>
              <a:gd name="connsiteX176" fmla="*/ 3365036 w 12193149"/>
              <a:gd name="connsiteY176" fmla="*/ 2798292 h 3163521"/>
              <a:gd name="connsiteX177" fmla="*/ 3345174 w 12193149"/>
              <a:gd name="connsiteY177" fmla="*/ 2799974 h 3163521"/>
              <a:gd name="connsiteX178" fmla="*/ 3342846 w 12193149"/>
              <a:gd name="connsiteY178" fmla="*/ 2798999 h 3163521"/>
              <a:gd name="connsiteX179" fmla="*/ 3263504 w 12193149"/>
              <a:gd name="connsiteY179" fmla="*/ 2804876 h 3163521"/>
              <a:gd name="connsiteX180" fmla="*/ 3143704 w 12193149"/>
              <a:gd name="connsiteY180" fmla="*/ 2812651 h 3163521"/>
              <a:gd name="connsiteX181" fmla="*/ 3031439 w 12193149"/>
              <a:gd name="connsiteY181" fmla="*/ 2815294 h 3163521"/>
              <a:gd name="connsiteX182" fmla="*/ 2782717 w 12193149"/>
              <a:gd name="connsiteY182" fmla="*/ 2837115 h 3163521"/>
              <a:gd name="connsiteX183" fmla="*/ 2647675 w 12193149"/>
              <a:gd name="connsiteY183" fmla="*/ 2847651 h 3163521"/>
              <a:gd name="connsiteX184" fmla="*/ 2569176 w 12193149"/>
              <a:gd name="connsiteY184" fmla="*/ 2821410 h 3163521"/>
              <a:gd name="connsiteX185" fmla="*/ 2444403 w 12193149"/>
              <a:gd name="connsiteY185" fmla="*/ 2835311 h 3163521"/>
              <a:gd name="connsiteX186" fmla="*/ 2316260 w 12193149"/>
              <a:gd name="connsiteY186" fmla="*/ 2843778 h 3163521"/>
              <a:gd name="connsiteX187" fmla="*/ 2209726 w 12193149"/>
              <a:gd name="connsiteY187" fmla="*/ 2838545 h 3163521"/>
              <a:gd name="connsiteX188" fmla="*/ 2095813 w 12193149"/>
              <a:gd name="connsiteY188" fmla="*/ 2821834 h 3163521"/>
              <a:gd name="connsiteX189" fmla="*/ 1998504 w 12193149"/>
              <a:gd name="connsiteY189" fmla="*/ 2813814 h 3163521"/>
              <a:gd name="connsiteX190" fmla="*/ 1929320 w 12193149"/>
              <a:gd name="connsiteY190" fmla="*/ 2835759 h 3163521"/>
              <a:gd name="connsiteX191" fmla="*/ 1922798 w 12193149"/>
              <a:gd name="connsiteY191" fmla="*/ 2830928 h 3163521"/>
              <a:gd name="connsiteX192" fmla="*/ 1874228 w 12193149"/>
              <a:gd name="connsiteY192" fmla="*/ 2832523 h 3163521"/>
              <a:gd name="connsiteX193" fmla="*/ 1787803 w 12193149"/>
              <a:gd name="connsiteY193" fmla="*/ 2860145 h 3163521"/>
              <a:gd name="connsiteX194" fmla="*/ 1739352 w 12193149"/>
              <a:gd name="connsiteY194" fmla="*/ 2855094 h 3163521"/>
              <a:gd name="connsiteX195" fmla="*/ 1676219 w 12193149"/>
              <a:gd name="connsiteY195" fmla="*/ 2838745 h 3163521"/>
              <a:gd name="connsiteX196" fmla="*/ 1609817 w 12193149"/>
              <a:gd name="connsiteY196" fmla="*/ 2831848 h 3163521"/>
              <a:gd name="connsiteX197" fmla="*/ 1497258 w 12193149"/>
              <a:gd name="connsiteY197" fmla="*/ 2806258 h 3163521"/>
              <a:gd name="connsiteX198" fmla="*/ 1151127 w 12193149"/>
              <a:gd name="connsiteY198" fmla="*/ 2756823 h 3163521"/>
              <a:gd name="connsiteX199" fmla="*/ 859417 w 12193149"/>
              <a:gd name="connsiteY199" fmla="*/ 2747390 h 3163521"/>
              <a:gd name="connsiteX200" fmla="*/ 838688 w 12193149"/>
              <a:gd name="connsiteY200" fmla="*/ 2748603 h 3163521"/>
              <a:gd name="connsiteX201" fmla="*/ 817957 w 12193149"/>
              <a:gd name="connsiteY201" fmla="*/ 2746639 h 3163521"/>
              <a:gd name="connsiteX202" fmla="*/ 812654 w 12193149"/>
              <a:gd name="connsiteY202" fmla="*/ 2749533 h 3163521"/>
              <a:gd name="connsiteX203" fmla="*/ 721195 w 12193149"/>
              <a:gd name="connsiteY203" fmla="*/ 2748443 h 3163521"/>
              <a:gd name="connsiteX204" fmla="*/ 720890 w 12193149"/>
              <a:gd name="connsiteY204" fmla="*/ 2747181 h 3163521"/>
              <a:gd name="connsiteX205" fmla="*/ 710023 w 12193149"/>
              <a:gd name="connsiteY205" fmla="*/ 2741504 h 3163521"/>
              <a:gd name="connsiteX206" fmla="*/ 597940 w 12193149"/>
              <a:gd name="connsiteY206" fmla="*/ 2698646 h 3163521"/>
              <a:gd name="connsiteX207" fmla="*/ 579683 w 12193149"/>
              <a:gd name="connsiteY207" fmla="*/ 2695994 h 3163521"/>
              <a:gd name="connsiteX208" fmla="*/ 572865 w 12193149"/>
              <a:gd name="connsiteY208" fmla="*/ 2696183 h 3163521"/>
              <a:gd name="connsiteX209" fmla="*/ 446247 w 12193149"/>
              <a:gd name="connsiteY209" fmla="*/ 2658153 h 3163521"/>
              <a:gd name="connsiteX210" fmla="*/ 405163 w 12193149"/>
              <a:gd name="connsiteY210" fmla="*/ 2652330 h 3163521"/>
              <a:gd name="connsiteX211" fmla="*/ 293583 w 12193149"/>
              <a:gd name="connsiteY211" fmla="*/ 2631634 h 3163521"/>
              <a:gd name="connsiteX212" fmla="*/ 119529 w 12193149"/>
              <a:gd name="connsiteY212" fmla="*/ 2579829 h 3163521"/>
              <a:gd name="connsiteX213" fmla="*/ 16674 w 12193149"/>
              <a:gd name="connsiteY213" fmla="*/ 2576973 h 3163521"/>
              <a:gd name="connsiteX214" fmla="*/ 1150 w 12193149"/>
              <a:gd name="connsiteY214" fmla="*/ 2571504 h 3163521"/>
              <a:gd name="connsiteX215" fmla="*/ 1148 w 12193149"/>
              <a:gd name="connsiteY215" fmla="*/ 1040995 h 3163521"/>
              <a:gd name="connsiteX216" fmla="*/ 1148 w 12193149"/>
              <a:gd name="connsiteY216" fmla="*/ 818782 h 3163521"/>
              <a:gd name="connsiteX0" fmla="*/ 1148 w 12193149"/>
              <a:gd name="connsiteY0" fmla="*/ 0 h 3171710"/>
              <a:gd name="connsiteX1" fmla="*/ 12181789 w 12193149"/>
              <a:gd name="connsiteY1" fmla="*/ 8189 h 3171710"/>
              <a:gd name="connsiteX2" fmla="*/ 12193149 w 12193149"/>
              <a:gd name="connsiteY2" fmla="*/ 1406710 h 3171710"/>
              <a:gd name="connsiteX3" fmla="*/ 12185986 w 12193149"/>
              <a:gd name="connsiteY3" fmla="*/ 1411160 h 3171710"/>
              <a:gd name="connsiteX4" fmla="*/ 12156363 w 12193149"/>
              <a:gd name="connsiteY4" fmla="*/ 1424337 h 3171710"/>
              <a:gd name="connsiteX5" fmla="*/ 12139215 w 12193149"/>
              <a:gd name="connsiteY5" fmla="*/ 1450150 h 3171710"/>
              <a:gd name="connsiteX6" fmla="*/ 12126327 w 12193149"/>
              <a:gd name="connsiteY6" fmla="*/ 1451661 h 3171710"/>
              <a:gd name="connsiteX7" fmla="*/ 12124007 w 12193149"/>
              <a:gd name="connsiteY7" fmla="*/ 1451765 h 3171710"/>
              <a:gd name="connsiteX8" fmla="*/ 12116854 w 12193149"/>
              <a:gd name="connsiteY8" fmla="*/ 1455579 h 3171710"/>
              <a:gd name="connsiteX9" fmla="*/ 12099497 w 12193149"/>
              <a:gd name="connsiteY9" fmla="*/ 1455110 h 3171710"/>
              <a:gd name="connsiteX10" fmla="*/ 12087073 w 12193149"/>
              <a:gd name="connsiteY10" fmla="*/ 1463312 h 3171710"/>
              <a:gd name="connsiteX11" fmla="*/ 12031073 w 12193149"/>
              <a:gd name="connsiteY11" fmla="*/ 1506980 h 3171710"/>
              <a:gd name="connsiteX12" fmla="*/ 11995833 w 12193149"/>
              <a:gd name="connsiteY12" fmla="*/ 1530429 h 3171710"/>
              <a:gd name="connsiteX13" fmla="*/ 11979717 w 12193149"/>
              <a:gd name="connsiteY13" fmla="*/ 1535132 h 3171710"/>
              <a:gd name="connsiteX14" fmla="*/ 11959046 w 12193149"/>
              <a:gd name="connsiteY14" fmla="*/ 1544529 h 3171710"/>
              <a:gd name="connsiteX15" fmla="*/ 11920454 w 12193149"/>
              <a:gd name="connsiteY15" fmla="*/ 1557854 h 3171710"/>
              <a:gd name="connsiteX16" fmla="*/ 11903656 w 12193149"/>
              <a:gd name="connsiteY16" fmla="*/ 1569397 h 3171710"/>
              <a:gd name="connsiteX17" fmla="*/ 11895048 w 12193149"/>
              <a:gd name="connsiteY17" fmla="*/ 1571762 h 3171710"/>
              <a:gd name="connsiteX18" fmla="*/ 11891968 w 12193149"/>
              <a:gd name="connsiteY18" fmla="*/ 1582700 h 3171710"/>
              <a:gd name="connsiteX19" fmla="*/ 11870776 w 12193149"/>
              <a:gd name="connsiteY19" fmla="*/ 1604787 h 3171710"/>
              <a:gd name="connsiteX20" fmla="*/ 11813376 w 12193149"/>
              <a:gd name="connsiteY20" fmla="*/ 1624630 h 3171710"/>
              <a:gd name="connsiteX21" fmla="*/ 11590693 w 12193149"/>
              <a:gd name="connsiteY21" fmla="*/ 1790748 h 3171710"/>
              <a:gd name="connsiteX22" fmla="*/ 11506817 w 12193149"/>
              <a:gd name="connsiteY22" fmla="*/ 1860594 h 3171710"/>
              <a:gd name="connsiteX23" fmla="*/ 11280332 w 12193149"/>
              <a:gd name="connsiteY23" fmla="*/ 2050542 h 3171710"/>
              <a:gd name="connsiteX24" fmla="*/ 11228309 w 12193149"/>
              <a:gd name="connsiteY24" fmla="*/ 2103207 h 3171710"/>
              <a:gd name="connsiteX25" fmla="*/ 11218087 w 12193149"/>
              <a:gd name="connsiteY25" fmla="*/ 2102932 h 3171710"/>
              <a:gd name="connsiteX26" fmla="*/ 11217184 w 12193149"/>
              <a:gd name="connsiteY26" fmla="*/ 2101989 h 3171710"/>
              <a:gd name="connsiteX27" fmla="*/ 11188885 w 12193149"/>
              <a:gd name="connsiteY27" fmla="*/ 2119354 h 3171710"/>
              <a:gd name="connsiteX28" fmla="*/ 11184501 w 12193149"/>
              <a:gd name="connsiteY28" fmla="*/ 2119496 h 3171710"/>
              <a:gd name="connsiteX29" fmla="*/ 11166854 w 12193149"/>
              <a:gd name="connsiteY29" fmla="*/ 2133583 h 3171710"/>
              <a:gd name="connsiteX30" fmla="*/ 11157311 w 12193149"/>
              <a:gd name="connsiteY30" fmla="*/ 2139385 h 3171710"/>
              <a:gd name="connsiteX31" fmla="*/ 11155496 w 12193149"/>
              <a:gd name="connsiteY31" fmla="*/ 2144068 h 3171710"/>
              <a:gd name="connsiteX32" fmla="*/ 11140961 w 12193149"/>
              <a:gd name="connsiteY32" fmla="*/ 2151086 h 3171710"/>
              <a:gd name="connsiteX33" fmla="*/ 11138961 w 12193149"/>
              <a:gd name="connsiteY33" fmla="*/ 2150743 h 3171710"/>
              <a:gd name="connsiteX34" fmla="*/ 11128208 w 12193149"/>
              <a:gd name="connsiteY34" fmla="*/ 2160803 h 3171710"/>
              <a:gd name="connsiteX35" fmla="*/ 11120691 w 12193149"/>
              <a:gd name="connsiteY35" fmla="*/ 2174395 h 3171710"/>
              <a:gd name="connsiteX36" fmla="*/ 10894683 w 12193149"/>
              <a:gd name="connsiteY36" fmla="*/ 2300370 h 3171710"/>
              <a:gd name="connsiteX37" fmla="*/ 10773300 w 12193149"/>
              <a:gd name="connsiteY37" fmla="*/ 2350162 h 3171710"/>
              <a:gd name="connsiteX38" fmla="*/ 10627668 w 12193149"/>
              <a:gd name="connsiteY38" fmla="*/ 2386200 h 3171710"/>
              <a:gd name="connsiteX39" fmla="*/ 10581895 w 12193149"/>
              <a:gd name="connsiteY39" fmla="*/ 2395660 h 3171710"/>
              <a:gd name="connsiteX40" fmla="*/ 10547790 w 12193149"/>
              <a:gd name="connsiteY40" fmla="*/ 2425394 h 3171710"/>
              <a:gd name="connsiteX41" fmla="*/ 10529643 w 12193149"/>
              <a:gd name="connsiteY41" fmla="*/ 2423878 h 3171710"/>
              <a:gd name="connsiteX42" fmla="*/ 10526446 w 12193149"/>
              <a:gd name="connsiteY42" fmla="*/ 2423382 h 3171710"/>
              <a:gd name="connsiteX43" fmla="*/ 10515129 w 12193149"/>
              <a:gd name="connsiteY43" fmla="*/ 2426508 h 3171710"/>
              <a:gd name="connsiteX44" fmla="*/ 10491735 w 12193149"/>
              <a:gd name="connsiteY44" fmla="*/ 2421127 h 3171710"/>
              <a:gd name="connsiteX45" fmla="*/ 10471418 w 12193149"/>
              <a:gd name="connsiteY45" fmla="*/ 2428664 h 3171710"/>
              <a:gd name="connsiteX46" fmla="*/ 10377042 w 12193149"/>
              <a:gd name="connsiteY46" fmla="*/ 2471569 h 3171710"/>
              <a:gd name="connsiteX47" fmla="*/ 10319338 w 12193149"/>
              <a:gd name="connsiteY47" fmla="*/ 2493192 h 3171710"/>
              <a:gd name="connsiteX48" fmla="*/ 10295467 w 12193149"/>
              <a:gd name="connsiteY48" fmla="*/ 2495050 h 3171710"/>
              <a:gd name="connsiteX49" fmla="*/ 10263443 w 12193149"/>
              <a:gd name="connsiteY49" fmla="*/ 2501919 h 3171710"/>
              <a:gd name="connsiteX50" fmla="*/ 10205418 w 12193149"/>
              <a:gd name="connsiteY50" fmla="*/ 2509120 h 3171710"/>
              <a:gd name="connsiteX51" fmla="*/ 10177759 w 12193149"/>
              <a:gd name="connsiteY51" fmla="*/ 2519914 h 3171710"/>
              <a:gd name="connsiteX52" fmla="*/ 10165070 w 12193149"/>
              <a:gd name="connsiteY52" fmla="*/ 2520710 h 3171710"/>
              <a:gd name="connsiteX53" fmla="*/ 10156308 w 12193149"/>
              <a:gd name="connsiteY53" fmla="*/ 2534458 h 3171710"/>
              <a:gd name="connsiteX54" fmla="*/ 10118267 w 12193149"/>
              <a:gd name="connsiteY54" fmla="*/ 2558113 h 3171710"/>
              <a:gd name="connsiteX55" fmla="*/ 10083317 w 12193149"/>
              <a:gd name="connsiteY55" fmla="*/ 2570267 h 3171710"/>
              <a:gd name="connsiteX56" fmla="*/ 10040388 w 12193149"/>
              <a:gd name="connsiteY56" fmla="*/ 2568603 h 3171710"/>
              <a:gd name="connsiteX57" fmla="*/ 9961167 w 12193149"/>
              <a:gd name="connsiteY57" fmla="*/ 2584118 h 3171710"/>
              <a:gd name="connsiteX58" fmla="*/ 9848940 w 12193149"/>
              <a:gd name="connsiteY58" fmla="*/ 2590886 h 3171710"/>
              <a:gd name="connsiteX59" fmla="*/ 9729457 w 12193149"/>
              <a:gd name="connsiteY59" fmla="*/ 2611093 h 3171710"/>
              <a:gd name="connsiteX60" fmla="*/ 9613704 w 12193149"/>
              <a:gd name="connsiteY60" fmla="*/ 2639342 h 3171710"/>
              <a:gd name="connsiteX61" fmla="*/ 9338590 w 12193149"/>
              <a:gd name="connsiteY61" fmla="*/ 2696264 h 3171710"/>
              <a:gd name="connsiteX62" fmla="*/ 9232518 w 12193149"/>
              <a:gd name="connsiteY62" fmla="*/ 2720120 h 3171710"/>
              <a:gd name="connsiteX63" fmla="*/ 9156690 w 12193149"/>
              <a:gd name="connsiteY63" fmla="*/ 2730199 h 3171710"/>
              <a:gd name="connsiteX64" fmla="*/ 9054601 w 12193149"/>
              <a:gd name="connsiteY64" fmla="*/ 2737726 h 3171710"/>
              <a:gd name="connsiteX65" fmla="*/ 9006634 w 12193149"/>
              <a:gd name="connsiteY65" fmla="*/ 2741011 h 3171710"/>
              <a:gd name="connsiteX66" fmla="*/ 9006349 w 12193149"/>
              <a:gd name="connsiteY66" fmla="*/ 2740771 h 3171710"/>
              <a:gd name="connsiteX67" fmla="*/ 8997380 w 12193149"/>
              <a:gd name="connsiteY67" fmla="*/ 2741982 h 3171710"/>
              <a:gd name="connsiteX68" fmla="*/ 8991542 w 12193149"/>
              <a:gd name="connsiteY68" fmla="*/ 2744043 h 3171710"/>
              <a:gd name="connsiteX69" fmla="*/ 8975485 w 12193149"/>
              <a:gd name="connsiteY69" fmla="*/ 2747269 h 3171710"/>
              <a:gd name="connsiteX70" fmla="*/ 8969159 w 12193149"/>
              <a:gd name="connsiteY70" fmla="*/ 2746569 h 3171710"/>
              <a:gd name="connsiteX71" fmla="*/ 8964196 w 12193149"/>
              <a:gd name="connsiteY71" fmla="*/ 2744344 h 3171710"/>
              <a:gd name="connsiteX72" fmla="*/ 8930136 w 12193149"/>
              <a:gd name="connsiteY72" fmla="*/ 2741156 h 3171710"/>
              <a:gd name="connsiteX73" fmla="*/ 8753592 w 12193149"/>
              <a:gd name="connsiteY73" fmla="*/ 2760388 h 3171710"/>
              <a:gd name="connsiteX74" fmla="*/ 8708995 w 12193149"/>
              <a:gd name="connsiteY74" fmla="*/ 2762489 h 3171710"/>
              <a:gd name="connsiteX75" fmla="*/ 8597219 w 12193149"/>
              <a:gd name="connsiteY75" fmla="*/ 2771061 h 3171710"/>
              <a:gd name="connsiteX76" fmla="*/ 8526378 w 12193149"/>
              <a:gd name="connsiteY76" fmla="*/ 2756219 h 3171710"/>
              <a:gd name="connsiteX77" fmla="*/ 8512131 w 12193149"/>
              <a:gd name="connsiteY77" fmla="*/ 2762134 h 3171710"/>
              <a:gd name="connsiteX78" fmla="*/ 8507315 w 12193149"/>
              <a:gd name="connsiteY78" fmla="*/ 2765135 h 3171710"/>
              <a:gd name="connsiteX79" fmla="*/ 8499116 w 12193149"/>
              <a:gd name="connsiteY79" fmla="*/ 2767873 h 3171710"/>
              <a:gd name="connsiteX80" fmla="*/ 8498742 w 12193149"/>
              <a:gd name="connsiteY80" fmla="*/ 2767694 h 3171710"/>
              <a:gd name="connsiteX81" fmla="*/ 8491397 w 12193149"/>
              <a:gd name="connsiteY81" fmla="*/ 2770744 h 3171710"/>
              <a:gd name="connsiteX82" fmla="*/ 8368330 w 12193149"/>
              <a:gd name="connsiteY82" fmla="*/ 2784786 h 3171710"/>
              <a:gd name="connsiteX83" fmla="*/ 8354947 w 12193149"/>
              <a:gd name="connsiteY83" fmla="*/ 2784980 h 3171710"/>
              <a:gd name="connsiteX84" fmla="*/ 8321252 w 12193149"/>
              <a:gd name="connsiteY84" fmla="*/ 2801558 h 3171710"/>
              <a:gd name="connsiteX85" fmla="*/ 8315581 w 12193149"/>
              <a:gd name="connsiteY85" fmla="*/ 2801884 h 3171710"/>
              <a:gd name="connsiteX86" fmla="*/ 8296322 w 12193149"/>
              <a:gd name="connsiteY86" fmla="*/ 2815779 h 3171710"/>
              <a:gd name="connsiteX87" fmla="*/ 8285424 w 12193149"/>
              <a:gd name="connsiteY87" fmla="*/ 2821602 h 3171710"/>
              <a:gd name="connsiteX88" fmla="*/ 8284298 w 12193149"/>
              <a:gd name="connsiteY88" fmla="*/ 2826045 h 3171710"/>
              <a:gd name="connsiteX89" fmla="*/ 8267224 w 12193149"/>
              <a:gd name="connsiteY89" fmla="*/ 2833220 h 3171710"/>
              <a:gd name="connsiteX90" fmla="*/ 8264525 w 12193149"/>
              <a:gd name="connsiteY90" fmla="*/ 2832990 h 3171710"/>
              <a:gd name="connsiteX91" fmla="*/ 8253181 w 12193149"/>
              <a:gd name="connsiteY91" fmla="*/ 2842833 h 3171710"/>
              <a:gd name="connsiteX92" fmla="*/ 8246982 w 12193149"/>
              <a:gd name="connsiteY92" fmla="*/ 2855825 h 3171710"/>
              <a:gd name="connsiteX93" fmla="*/ 8091420 w 12193149"/>
              <a:gd name="connsiteY93" fmla="*/ 2901986 h 3171710"/>
              <a:gd name="connsiteX94" fmla="*/ 7906555 w 12193149"/>
              <a:gd name="connsiteY94" fmla="*/ 2943959 h 3171710"/>
              <a:gd name="connsiteX95" fmla="*/ 7719893 w 12193149"/>
              <a:gd name="connsiteY95" fmla="*/ 2969674 h 3171710"/>
              <a:gd name="connsiteX96" fmla="*/ 7615495 w 12193149"/>
              <a:gd name="connsiteY96" fmla="*/ 2966203 h 3171710"/>
              <a:gd name="connsiteX97" fmla="*/ 7528691 w 12193149"/>
              <a:gd name="connsiteY97" fmla="*/ 2972031 h 3171710"/>
              <a:gd name="connsiteX98" fmla="*/ 7520719 w 12193149"/>
              <a:gd name="connsiteY98" fmla="*/ 2974584 h 3171710"/>
              <a:gd name="connsiteX99" fmla="*/ 7508559 w 12193149"/>
              <a:gd name="connsiteY99" fmla="*/ 2975919 h 3171710"/>
              <a:gd name="connsiteX100" fmla="*/ 7508188 w 12193149"/>
              <a:gd name="connsiteY100" fmla="*/ 2975592 h 3171710"/>
              <a:gd name="connsiteX101" fmla="*/ 7496943 w 12193149"/>
              <a:gd name="connsiteY101" fmla="*/ 2977544 h 3171710"/>
              <a:gd name="connsiteX102" fmla="*/ 7219707 w 12193149"/>
              <a:gd name="connsiteY102" fmla="*/ 2983651 h 3171710"/>
              <a:gd name="connsiteX103" fmla="*/ 7202249 w 12193149"/>
              <a:gd name="connsiteY103" fmla="*/ 2988201 h 3171710"/>
              <a:gd name="connsiteX104" fmla="*/ 7198152 w 12193149"/>
              <a:gd name="connsiteY104" fmla="*/ 2993559 h 3171710"/>
              <a:gd name="connsiteX105" fmla="*/ 7171956 w 12193149"/>
              <a:gd name="connsiteY105" fmla="*/ 2998207 h 3171710"/>
              <a:gd name="connsiteX106" fmla="*/ 7098136 w 12193149"/>
              <a:gd name="connsiteY106" fmla="*/ 3010435 h 3171710"/>
              <a:gd name="connsiteX107" fmla="*/ 7019644 w 12193149"/>
              <a:gd name="connsiteY107" fmla="*/ 3010061 h 3171710"/>
              <a:gd name="connsiteX108" fmla="*/ 6905294 w 12193149"/>
              <a:gd name="connsiteY108" fmla="*/ 3039567 h 3171710"/>
              <a:gd name="connsiteX109" fmla="*/ 6709370 w 12193149"/>
              <a:gd name="connsiteY109" fmla="*/ 3067522 h 3171710"/>
              <a:gd name="connsiteX110" fmla="*/ 6550602 w 12193149"/>
              <a:gd name="connsiteY110" fmla="*/ 3096298 h 3171710"/>
              <a:gd name="connsiteX111" fmla="*/ 6318708 w 12193149"/>
              <a:gd name="connsiteY111" fmla="*/ 3143098 h 3171710"/>
              <a:gd name="connsiteX112" fmla="*/ 6169822 w 12193149"/>
              <a:gd name="connsiteY112" fmla="*/ 3145185 h 3171710"/>
              <a:gd name="connsiteX113" fmla="*/ 6074996 w 12193149"/>
              <a:gd name="connsiteY113" fmla="*/ 3165647 h 3171710"/>
              <a:gd name="connsiteX114" fmla="*/ 6069677 w 12193149"/>
              <a:gd name="connsiteY114" fmla="*/ 3164110 h 3171710"/>
              <a:gd name="connsiteX115" fmla="*/ 6049786 w 12193149"/>
              <a:gd name="connsiteY115" fmla="*/ 3164793 h 3171710"/>
              <a:gd name="connsiteX116" fmla="*/ 6042433 w 12193149"/>
              <a:gd name="connsiteY116" fmla="*/ 3156444 h 3171710"/>
              <a:gd name="connsiteX117" fmla="*/ 6011238 w 12193149"/>
              <a:gd name="connsiteY117" fmla="*/ 3151351 h 3171710"/>
              <a:gd name="connsiteX118" fmla="*/ 5958523 w 12193149"/>
              <a:gd name="connsiteY118" fmla="*/ 3154995 h 3171710"/>
              <a:gd name="connsiteX119" fmla="*/ 5760067 w 12193149"/>
              <a:gd name="connsiteY119" fmla="*/ 3170687 h 3171710"/>
              <a:gd name="connsiteX120" fmla="*/ 5628108 w 12193149"/>
              <a:gd name="connsiteY120" fmla="*/ 3171710 h 3171710"/>
              <a:gd name="connsiteX121" fmla="*/ 5472054 w 12193149"/>
              <a:gd name="connsiteY121" fmla="*/ 3157690 h 3171710"/>
              <a:gd name="connsiteX122" fmla="*/ 5433909 w 12193149"/>
              <a:gd name="connsiteY122" fmla="*/ 3146437 h 3171710"/>
              <a:gd name="connsiteX123" fmla="*/ 5382817 w 12193149"/>
              <a:gd name="connsiteY123" fmla="*/ 3128735 h 3171710"/>
              <a:gd name="connsiteX124" fmla="*/ 5262912 w 12193149"/>
              <a:gd name="connsiteY124" fmla="*/ 3108318 h 3171710"/>
              <a:gd name="connsiteX125" fmla="*/ 5224109 w 12193149"/>
              <a:gd name="connsiteY125" fmla="*/ 3097194 h 3171710"/>
              <a:gd name="connsiteX126" fmla="*/ 5175808 w 12193149"/>
              <a:gd name="connsiteY126" fmla="*/ 3094204 h 3171710"/>
              <a:gd name="connsiteX127" fmla="*/ 5157702 w 12193149"/>
              <a:gd name="connsiteY127" fmla="*/ 3086981 h 3171710"/>
              <a:gd name="connsiteX128" fmla="*/ 5143747 w 12193149"/>
              <a:gd name="connsiteY128" fmla="*/ 3083581 h 3171710"/>
              <a:gd name="connsiteX129" fmla="*/ 5140744 w 12193149"/>
              <a:gd name="connsiteY129" fmla="*/ 3081480 h 3171710"/>
              <a:gd name="connsiteX130" fmla="*/ 5122807 w 12193149"/>
              <a:gd name="connsiteY130" fmla="*/ 3070627 h 3171710"/>
              <a:gd name="connsiteX131" fmla="*/ 5066938 w 12193149"/>
              <a:gd name="connsiteY131" fmla="*/ 3077198 h 3171710"/>
              <a:gd name="connsiteX132" fmla="*/ 5012662 w 12193149"/>
              <a:gd name="connsiteY132" fmla="*/ 3060817 h 3171710"/>
              <a:gd name="connsiteX133" fmla="*/ 4841589 w 12193149"/>
              <a:gd name="connsiteY133" fmla="*/ 3036800 h 3171710"/>
              <a:gd name="connsiteX134" fmla="*/ 4763595 w 12193149"/>
              <a:gd name="connsiteY134" fmla="*/ 3009032 h 3171710"/>
              <a:gd name="connsiteX135" fmla="*/ 4724334 w 12193149"/>
              <a:gd name="connsiteY135" fmla="*/ 3000018 h 3171710"/>
              <a:gd name="connsiteX136" fmla="*/ 4722324 w 12193149"/>
              <a:gd name="connsiteY136" fmla="*/ 2999269 h 3171710"/>
              <a:gd name="connsiteX137" fmla="*/ 4723259 w 12193149"/>
              <a:gd name="connsiteY137" fmla="*/ 2999058 h 3171710"/>
              <a:gd name="connsiteX138" fmla="*/ 4718350 w 12193149"/>
              <a:gd name="connsiteY138" fmla="*/ 2997788 h 3171710"/>
              <a:gd name="connsiteX139" fmla="*/ 4722324 w 12193149"/>
              <a:gd name="connsiteY139" fmla="*/ 2999269 h 3171710"/>
              <a:gd name="connsiteX140" fmla="*/ 4716674 w 12193149"/>
              <a:gd name="connsiteY140" fmla="*/ 3000544 h 3171710"/>
              <a:gd name="connsiteX141" fmla="*/ 4516962 w 12193149"/>
              <a:gd name="connsiteY141" fmla="*/ 2990642 h 3171710"/>
              <a:gd name="connsiteX142" fmla="*/ 4429691 w 12193149"/>
              <a:gd name="connsiteY142" fmla="*/ 2979991 h 3171710"/>
              <a:gd name="connsiteX143" fmla="*/ 4364023 w 12193149"/>
              <a:gd name="connsiteY143" fmla="*/ 2978645 h 3171710"/>
              <a:gd name="connsiteX144" fmla="*/ 4318114 w 12193149"/>
              <a:gd name="connsiteY144" fmla="*/ 2985260 h 3171710"/>
              <a:gd name="connsiteX145" fmla="*/ 4316258 w 12193149"/>
              <a:gd name="connsiteY145" fmla="*/ 2983919 h 3171710"/>
              <a:gd name="connsiteX146" fmla="*/ 4296292 w 12193149"/>
              <a:gd name="connsiteY146" fmla="*/ 2982040 h 3171710"/>
              <a:gd name="connsiteX147" fmla="*/ 4291212 w 12193149"/>
              <a:gd name="connsiteY147" fmla="*/ 2984957 h 3171710"/>
              <a:gd name="connsiteX148" fmla="*/ 4277290 w 12193149"/>
              <a:gd name="connsiteY148" fmla="*/ 2984711 h 3171710"/>
              <a:gd name="connsiteX149" fmla="*/ 4249265 w 12193149"/>
              <a:gd name="connsiteY149" fmla="*/ 2987035 h 3171710"/>
              <a:gd name="connsiteX150" fmla="*/ 4203199 w 12193149"/>
              <a:gd name="connsiteY150" fmla="*/ 2984240 h 3171710"/>
              <a:gd name="connsiteX151" fmla="*/ 4202893 w 12193149"/>
              <a:gd name="connsiteY151" fmla="*/ 2982981 h 3171710"/>
              <a:gd name="connsiteX152" fmla="*/ 4192396 w 12193149"/>
              <a:gd name="connsiteY152" fmla="*/ 2977347 h 3171710"/>
              <a:gd name="connsiteX153" fmla="*/ 4143893 w 12193149"/>
              <a:gd name="connsiteY153" fmla="*/ 2961482 h 3171710"/>
              <a:gd name="connsiteX154" fmla="*/ 4084245 w 12193149"/>
              <a:gd name="connsiteY154" fmla="*/ 2934949 h 3171710"/>
              <a:gd name="connsiteX155" fmla="*/ 4075694 w 12193149"/>
              <a:gd name="connsiteY155" fmla="*/ 2934114 h 3171710"/>
              <a:gd name="connsiteX156" fmla="*/ 4075575 w 12193149"/>
              <a:gd name="connsiteY156" fmla="*/ 2933815 h 3171710"/>
              <a:gd name="connsiteX157" fmla="*/ 4066658 w 12193149"/>
              <a:gd name="connsiteY157" fmla="*/ 2932371 h 3171710"/>
              <a:gd name="connsiteX158" fmla="*/ 4060102 w 12193149"/>
              <a:gd name="connsiteY158" fmla="*/ 2932589 h 3171710"/>
              <a:gd name="connsiteX159" fmla="*/ 4043512 w 12193149"/>
              <a:gd name="connsiteY159" fmla="*/ 2930968 h 3171710"/>
              <a:gd name="connsiteX160" fmla="*/ 4038145 w 12193149"/>
              <a:gd name="connsiteY160" fmla="*/ 2928534 h 3171710"/>
              <a:gd name="connsiteX161" fmla="*/ 4036511 w 12193149"/>
              <a:gd name="connsiteY161" fmla="*/ 2924867 h 3171710"/>
              <a:gd name="connsiteX162" fmla="*/ 4034926 w 12193149"/>
              <a:gd name="connsiteY162" fmla="*/ 2925102 h 3171710"/>
              <a:gd name="connsiteX163" fmla="*/ 4005686 w 12193149"/>
              <a:gd name="connsiteY163" fmla="*/ 2912534 h 3171710"/>
              <a:gd name="connsiteX164" fmla="*/ 3937994 w 12193149"/>
              <a:gd name="connsiteY164" fmla="*/ 2895077 h 3171710"/>
              <a:gd name="connsiteX165" fmla="*/ 3898423 w 12193149"/>
              <a:gd name="connsiteY165" fmla="*/ 2889422 h 3171710"/>
              <a:gd name="connsiteX166" fmla="*/ 3790908 w 12193149"/>
              <a:gd name="connsiteY166" fmla="*/ 2869184 h 3171710"/>
              <a:gd name="connsiteX167" fmla="*/ 3683661 w 12193149"/>
              <a:gd name="connsiteY167" fmla="*/ 2845261 h 3171710"/>
              <a:gd name="connsiteX168" fmla="*/ 3611183 w 12193149"/>
              <a:gd name="connsiteY168" fmla="*/ 2812990 h 3171710"/>
              <a:gd name="connsiteX169" fmla="*/ 3605003 w 12193149"/>
              <a:gd name="connsiteY169" fmla="*/ 2814352 h 3171710"/>
              <a:gd name="connsiteX170" fmla="*/ 3595884 w 12193149"/>
              <a:gd name="connsiteY170" fmla="*/ 2814516 h 3171710"/>
              <a:gd name="connsiteX171" fmla="*/ 3595649 w 12193149"/>
              <a:gd name="connsiteY171" fmla="*/ 2814247 h 3171710"/>
              <a:gd name="connsiteX172" fmla="*/ 3587126 w 12193149"/>
              <a:gd name="connsiteY172" fmla="*/ 2814937 h 3171710"/>
              <a:gd name="connsiteX173" fmla="*/ 3537283 w 12193149"/>
              <a:gd name="connsiteY173" fmla="*/ 2805238 h 3171710"/>
              <a:gd name="connsiteX174" fmla="*/ 3474371 w 12193149"/>
              <a:gd name="connsiteY174" fmla="*/ 2801577 h 3171710"/>
              <a:gd name="connsiteX175" fmla="*/ 3401876 w 12193149"/>
              <a:gd name="connsiteY175" fmla="*/ 2789529 h 3171710"/>
              <a:gd name="connsiteX176" fmla="*/ 3365036 w 12193149"/>
              <a:gd name="connsiteY176" fmla="*/ 2806481 h 3171710"/>
              <a:gd name="connsiteX177" fmla="*/ 3345174 w 12193149"/>
              <a:gd name="connsiteY177" fmla="*/ 2808163 h 3171710"/>
              <a:gd name="connsiteX178" fmla="*/ 3342846 w 12193149"/>
              <a:gd name="connsiteY178" fmla="*/ 2807188 h 3171710"/>
              <a:gd name="connsiteX179" fmla="*/ 3263504 w 12193149"/>
              <a:gd name="connsiteY179" fmla="*/ 2813065 h 3171710"/>
              <a:gd name="connsiteX180" fmla="*/ 3143704 w 12193149"/>
              <a:gd name="connsiteY180" fmla="*/ 2820840 h 3171710"/>
              <a:gd name="connsiteX181" fmla="*/ 3031439 w 12193149"/>
              <a:gd name="connsiteY181" fmla="*/ 2823483 h 3171710"/>
              <a:gd name="connsiteX182" fmla="*/ 2782717 w 12193149"/>
              <a:gd name="connsiteY182" fmla="*/ 2845304 h 3171710"/>
              <a:gd name="connsiteX183" fmla="*/ 2647675 w 12193149"/>
              <a:gd name="connsiteY183" fmla="*/ 2855840 h 3171710"/>
              <a:gd name="connsiteX184" fmla="*/ 2569176 w 12193149"/>
              <a:gd name="connsiteY184" fmla="*/ 2829599 h 3171710"/>
              <a:gd name="connsiteX185" fmla="*/ 2444403 w 12193149"/>
              <a:gd name="connsiteY185" fmla="*/ 2843500 h 3171710"/>
              <a:gd name="connsiteX186" fmla="*/ 2316260 w 12193149"/>
              <a:gd name="connsiteY186" fmla="*/ 2851967 h 3171710"/>
              <a:gd name="connsiteX187" fmla="*/ 2209726 w 12193149"/>
              <a:gd name="connsiteY187" fmla="*/ 2846734 h 3171710"/>
              <a:gd name="connsiteX188" fmla="*/ 2095813 w 12193149"/>
              <a:gd name="connsiteY188" fmla="*/ 2830023 h 3171710"/>
              <a:gd name="connsiteX189" fmla="*/ 1998504 w 12193149"/>
              <a:gd name="connsiteY189" fmla="*/ 2822003 h 3171710"/>
              <a:gd name="connsiteX190" fmla="*/ 1929320 w 12193149"/>
              <a:gd name="connsiteY190" fmla="*/ 2843948 h 3171710"/>
              <a:gd name="connsiteX191" fmla="*/ 1922798 w 12193149"/>
              <a:gd name="connsiteY191" fmla="*/ 2839117 h 3171710"/>
              <a:gd name="connsiteX192" fmla="*/ 1874228 w 12193149"/>
              <a:gd name="connsiteY192" fmla="*/ 2840712 h 3171710"/>
              <a:gd name="connsiteX193" fmla="*/ 1787803 w 12193149"/>
              <a:gd name="connsiteY193" fmla="*/ 2868334 h 3171710"/>
              <a:gd name="connsiteX194" fmla="*/ 1739352 w 12193149"/>
              <a:gd name="connsiteY194" fmla="*/ 2863283 h 3171710"/>
              <a:gd name="connsiteX195" fmla="*/ 1676219 w 12193149"/>
              <a:gd name="connsiteY195" fmla="*/ 2846934 h 3171710"/>
              <a:gd name="connsiteX196" fmla="*/ 1609817 w 12193149"/>
              <a:gd name="connsiteY196" fmla="*/ 2840037 h 3171710"/>
              <a:gd name="connsiteX197" fmla="*/ 1497258 w 12193149"/>
              <a:gd name="connsiteY197" fmla="*/ 2814447 h 3171710"/>
              <a:gd name="connsiteX198" fmla="*/ 1151127 w 12193149"/>
              <a:gd name="connsiteY198" fmla="*/ 2765012 h 3171710"/>
              <a:gd name="connsiteX199" fmla="*/ 859417 w 12193149"/>
              <a:gd name="connsiteY199" fmla="*/ 2755579 h 3171710"/>
              <a:gd name="connsiteX200" fmla="*/ 838688 w 12193149"/>
              <a:gd name="connsiteY200" fmla="*/ 2756792 h 3171710"/>
              <a:gd name="connsiteX201" fmla="*/ 817957 w 12193149"/>
              <a:gd name="connsiteY201" fmla="*/ 2754828 h 3171710"/>
              <a:gd name="connsiteX202" fmla="*/ 812654 w 12193149"/>
              <a:gd name="connsiteY202" fmla="*/ 2757722 h 3171710"/>
              <a:gd name="connsiteX203" fmla="*/ 721195 w 12193149"/>
              <a:gd name="connsiteY203" fmla="*/ 2756632 h 3171710"/>
              <a:gd name="connsiteX204" fmla="*/ 720890 w 12193149"/>
              <a:gd name="connsiteY204" fmla="*/ 2755370 h 3171710"/>
              <a:gd name="connsiteX205" fmla="*/ 710023 w 12193149"/>
              <a:gd name="connsiteY205" fmla="*/ 2749693 h 3171710"/>
              <a:gd name="connsiteX206" fmla="*/ 597940 w 12193149"/>
              <a:gd name="connsiteY206" fmla="*/ 2706835 h 3171710"/>
              <a:gd name="connsiteX207" fmla="*/ 579683 w 12193149"/>
              <a:gd name="connsiteY207" fmla="*/ 2704183 h 3171710"/>
              <a:gd name="connsiteX208" fmla="*/ 572865 w 12193149"/>
              <a:gd name="connsiteY208" fmla="*/ 2704372 h 3171710"/>
              <a:gd name="connsiteX209" fmla="*/ 446247 w 12193149"/>
              <a:gd name="connsiteY209" fmla="*/ 2666342 h 3171710"/>
              <a:gd name="connsiteX210" fmla="*/ 405163 w 12193149"/>
              <a:gd name="connsiteY210" fmla="*/ 2660519 h 3171710"/>
              <a:gd name="connsiteX211" fmla="*/ 293583 w 12193149"/>
              <a:gd name="connsiteY211" fmla="*/ 2639823 h 3171710"/>
              <a:gd name="connsiteX212" fmla="*/ 119529 w 12193149"/>
              <a:gd name="connsiteY212" fmla="*/ 2588018 h 3171710"/>
              <a:gd name="connsiteX213" fmla="*/ 16674 w 12193149"/>
              <a:gd name="connsiteY213" fmla="*/ 2585162 h 3171710"/>
              <a:gd name="connsiteX214" fmla="*/ 1150 w 12193149"/>
              <a:gd name="connsiteY214" fmla="*/ 2579693 h 3171710"/>
              <a:gd name="connsiteX215" fmla="*/ 1148 w 12193149"/>
              <a:gd name="connsiteY215" fmla="*/ 1049184 h 3171710"/>
              <a:gd name="connsiteX216" fmla="*/ 1148 w 12193149"/>
              <a:gd name="connsiteY216" fmla="*/ 0 h 317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3171710">
                <a:moveTo>
                  <a:pt x="1148" y="0"/>
                </a:moveTo>
                <a:lnTo>
                  <a:pt x="12181789" y="8189"/>
                </a:lnTo>
                <a:cubicBezTo>
                  <a:pt x="12181789" y="201435"/>
                  <a:pt x="12193149" y="1213464"/>
                  <a:pt x="12193149" y="1406710"/>
                </a:cubicBezTo>
                <a:lnTo>
                  <a:pt x="12185986" y="1411160"/>
                </a:lnTo>
                <a:cubicBezTo>
                  <a:pt x="12156393" y="1404401"/>
                  <a:pt x="12176978" y="1415299"/>
                  <a:pt x="12156363" y="1424337"/>
                </a:cubicBezTo>
                <a:cubicBezTo>
                  <a:pt x="12172308" y="1438279"/>
                  <a:pt x="12127905" y="1429847"/>
                  <a:pt x="12139215" y="1450150"/>
                </a:cubicBezTo>
                <a:cubicBezTo>
                  <a:pt x="12135103" y="1451151"/>
                  <a:pt x="12130766" y="1451483"/>
                  <a:pt x="12126327" y="1451661"/>
                </a:cubicBezTo>
                <a:lnTo>
                  <a:pt x="12124007" y="1451765"/>
                </a:lnTo>
                <a:lnTo>
                  <a:pt x="12116854" y="1455579"/>
                </a:lnTo>
                <a:lnTo>
                  <a:pt x="12099497" y="1455110"/>
                </a:lnTo>
                <a:cubicBezTo>
                  <a:pt x="12095162" y="1456775"/>
                  <a:pt x="12090978" y="1459336"/>
                  <a:pt x="12087073" y="1463312"/>
                </a:cubicBezTo>
                <a:cubicBezTo>
                  <a:pt x="12078890" y="1483714"/>
                  <a:pt x="12040481" y="1480817"/>
                  <a:pt x="12031073" y="1506980"/>
                </a:cubicBezTo>
                <a:cubicBezTo>
                  <a:pt x="12026399" y="1515225"/>
                  <a:pt x="12004497" y="1532326"/>
                  <a:pt x="11995833" y="1530429"/>
                </a:cubicBezTo>
                <a:cubicBezTo>
                  <a:pt x="11990333" y="1532938"/>
                  <a:pt x="11986699" y="1539016"/>
                  <a:pt x="11979717" y="1535132"/>
                </a:cubicBezTo>
                <a:cubicBezTo>
                  <a:pt x="11970382" y="1531211"/>
                  <a:pt x="11963763" y="1554233"/>
                  <a:pt x="11959046" y="1544529"/>
                </a:cubicBezTo>
                <a:lnTo>
                  <a:pt x="11920454" y="1557854"/>
                </a:lnTo>
                <a:cubicBezTo>
                  <a:pt x="11919152" y="1564914"/>
                  <a:pt x="11912619" y="1567116"/>
                  <a:pt x="11903656" y="1569397"/>
                </a:cubicBezTo>
                <a:lnTo>
                  <a:pt x="11895048" y="1571762"/>
                </a:lnTo>
                <a:lnTo>
                  <a:pt x="11891968" y="1582700"/>
                </a:lnTo>
                <a:cubicBezTo>
                  <a:pt x="11881074" y="1573372"/>
                  <a:pt x="11884523" y="1604713"/>
                  <a:pt x="11870776" y="1604787"/>
                </a:cubicBezTo>
                <a:lnTo>
                  <a:pt x="11813376" y="1624630"/>
                </a:lnTo>
                <a:lnTo>
                  <a:pt x="11590693" y="1790748"/>
                </a:lnTo>
                <a:cubicBezTo>
                  <a:pt x="11550201" y="1817685"/>
                  <a:pt x="11542649" y="1767741"/>
                  <a:pt x="11506817" y="1860594"/>
                </a:cubicBezTo>
                <a:cubicBezTo>
                  <a:pt x="11450023" y="1916431"/>
                  <a:pt x="11337127" y="2017145"/>
                  <a:pt x="11280332" y="2050542"/>
                </a:cubicBezTo>
                <a:cubicBezTo>
                  <a:pt x="11267547" y="2058142"/>
                  <a:pt x="11229147" y="2123560"/>
                  <a:pt x="11228309" y="2103207"/>
                </a:cubicBezTo>
                <a:cubicBezTo>
                  <a:pt x="11223950" y="2105174"/>
                  <a:pt x="11220761" y="2104651"/>
                  <a:pt x="11218087" y="2102932"/>
                </a:cubicBezTo>
                <a:lnTo>
                  <a:pt x="11217184" y="2101989"/>
                </a:lnTo>
                <a:lnTo>
                  <a:pt x="11188885" y="2119354"/>
                </a:lnTo>
                <a:lnTo>
                  <a:pt x="11184501" y="2119496"/>
                </a:lnTo>
                <a:lnTo>
                  <a:pt x="11166854" y="2133583"/>
                </a:lnTo>
                <a:lnTo>
                  <a:pt x="11157311" y="2139385"/>
                </a:lnTo>
                <a:lnTo>
                  <a:pt x="11155496" y="2144068"/>
                </a:lnTo>
                <a:cubicBezTo>
                  <a:pt x="11153045" y="2147436"/>
                  <a:pt x="11148902" y="2150083"/>
                  <a:pt x="11140961" y="2151086"/>
                </a:cubicBezTo>
                <a:lnTo>
                  <a:pt x="11138961" y="2150743"/>
                </a:lnTo>
                <a:lnTo>
                  <a:pt x="11128208" y="2160803"/>
                </a:lnTo>
                <a:cubicBezTo>
                  <a:pt x="11124962" y="2164785"/>
                  <a:pt x="11122359" y="2169258"/>
                  <a:pt x="11120691" y="2174395"/>
                </a:cubicBezTo>
                <a:cubicBezTo>
                  <a:pt x="11081770" y="2197656"/>
                  <a:pt x="10952581" y="2271077"/>
                  <a:pt x="10894683" y="2300370"/>
                </a:cubicBezTo>
                <a:cubicBezTo>
                  <a:pt x="10861781" y="2315405"/>
                  <a:pt x="10817803" y="2335857"/>
                  <a:pt x="10773300" y="2350162"/>
                </a:cubicBezTo>
                <a:cubicBezTo>
                  <a:pt x="10733414" y="2394390"/>
                  <a:pt x="10677791" y="2353706"/>
                  <a:pt x="10627668" y="2386200"/>
                </a:cubicBezTo>
                <a:cubicBezTo>
                  <a:pt x="10590276" y="2369074"/>
                  <a:pt x="10613693" y="2389253"/>
                  <a:pt x="10581895" y="2395660"/>
                </a:cubicBezTo>
                <a:cubicBezTo>
                  <a:pt x="10597733" y="2418627"/>
                  <a:pt x="10540912" y="2395212"/>
                  <a:pt x="10547790" y="2425394"/>
                </a:cubicBezTo>
                <a:cubicBezTo>
                  <a:pt x="10541784" y="2425603"/>
                  <a:pt x="10535750" y="2424857"/>
                  <a:pt x="10529643" y="2423878"/>
                </a:cubicBezTo>
                <a:lnTo>
                  <a:pt x="10526446" y="2423382"/>
                </a:lnTo>
                <a:lnTo>
                  <a:pt x="10515129" y="2426508"/>
                </a:lnTo>
                <a:lnTo>
                  <a:pt x="10491735" y="2421127"/>
                </a:lnTo>
                <a:cubicBezTo>
                  <a:pt x="10485147" y="2422161"/>
                  <a:pt x="10478389" y="2424430"/>
                  <a:pt x="10471418" y="2428664"/>
                </a:cubicBezTo>
                <a:cubicBezTo>
                  <a:pt x="10451763" y="2453636"/>
                  <a:pt x="10400774" y="2439247"/>
                  <a:pt x="10377042" y="2471569"/>
                </a:cubicBezTo>
                <a:cubicBezTo>
                  <a:pt x="10367240" y="2481286"/>
                  <a:pt x="10330319" y="2498097"/>
                  <a:pt x="10319338" y="2493192"/>
                </a:cubicBezTo>
                <a:cubicBezTo>
                  <a:pt x="10310813" y="2495031"/>
                  <a:pt x="10303331" y="2502144"/>
                  <a:pt x="10295467" y="2495050"/>
                </a:cubicBezTo>
                <a:cubicBezTo>
                  <a:pt x="10284420" y="2487261"/>
                  <a:pt x="10265794" y="2516157"/>
                  <a:pt x="10263443" y="2501919"/>
                </a:cubicBezTo>
                <a:lnTo>
                  <a:pt x="10205418" y="2509120"/>
                </a:lnTo>
                <a:cubicBezTo>
                  <a:pt x="10200696" y="2518180"/>
                  <a:pt x="10190895" y="2519327"/>
                  <a:pt x="10177759" y="2519914"/>
                </a:cubicBezTo>
                <a:lnTo>
                  <a:pt x="10165070" y="2520710"/>
                </a:lnTo>
                <a:lnTo>
                  <a:pt x="10156308" y="2534458"/>
                </a:lnTo>
                <a:cubicBezTo>
                  <a:pt x="10145406" y="2519028"/>
                  <a:pt x="10136981" y="2561781"/>
                  <a:pt x="10118267" y="2558113"/>
                </a:cubicBezTo>
                <a:lnTo>
                  <a:pt x="10083317" y="2570267"/>
                </a:lnTo>
                <a:cubicBezTo>
                  <a:pt x="10075718" y="2568198"/>
                  <a:pt x="10048011" y="2569526"/>
                  <a:pt x="10040388" y="2568603"/>
                </a:cubicBezTo>
                <a:cubicBezTo>
                  <a:pt x="9999609" y="2578704"/>
                  <a:pt x="9985545" y="2579194"/>
                  <a:pt x="9961167" y="2584118"/>
                </a:cubicBezTo>
                <a:cubicBezTo>
                  <a:pt x="9920131" y="2584260"/>
                  <a:pt x="9889892" y="2581061"/>
                  <a:pt x="9848940" y="2590886"/>
                </a:cubicBezTo>
                <a:lnTo>
                  <a:pt x="9729457" y="2611093"/>
                </a:lnTo>
                <a:cubicBezTo>
                  <a:pt x="9676207" y="2601507"/>
                  <a:pt x="9631235" y="2626730"/>
                  <a:pt x="9613704" y="2639342"/>
                </a:cubicBezTo>
                <a:cubicBezTo>
                  <a:pt x="9548152" y="2653618"/>
                  <a:pt x="9410970" y="2690964"/>
                  <a:pt x="9338590" y="2696264"/>
                </a:cubicBezTo>
                <a:lnTo>
                  <a:pt x="9232518" y="2720120"/>
                </a:lnTo>
                <a:lnTo>
                  <a:pt x="9156690" y="2730199"/>
                </a:lnTo>
                <a:lnTo>
                  <a:pt x="9054601" y="2737726"/>
                </a:lnTo>
                <a:lnTo>
                  <a:pt x="9006634" y="2741011"/>
                </a:lnTo>
                <a:lnTo>
                  <a:pt x="9006349" y="2740771"/>
                </a:lnTo>
                <a:cubicBezTo>
                  <a:pt x="9004294" y="2740551"/>
                  <a:pt x="9001475" y="2740879"/>
                  <a:pt x="8997380" y="2741982"/>
                </a:cubicBezTo>
                <a:lnTo>
                  <a:pt x="8991542" y="2744043"/>
                </a:lnTo>
                <a:lnTo>
                  <a:pt x="8975485" y="2747269"/>
                </a:lnTo>
                <a:lnTo>
                  <a:pt x="8969159" y="2746569"/>
                </a:lnTo>
                <a:lnTo>
                  <a:pt x="8964196" y="2744344"/>
                </a:lnTo>
                <a:cubicBezTo>
                  <a:pt x="8955841" y="2752295"/>
                  <a:pt x="8956668" y="2761243"/>
                  <a:pt x="8930136" y="2741156"/>
                </a:cubicBezTo>
                <a:cubicBezTo>
                  <a:pt x="8899182" y="2742176"/>
                  <a:pt x="8790451" y="2756831"/>
                  <a:pt x="8753592" y="2760388"/>
                </a:cubicBezTo>
                <a:cubicBezTo>
                  <a:pt x="8720970" y="2771108"/>
                  <a:pt x="8749345" y="2757447"/>
                  <a:pt x="8708995" y="2762489"/>
                </a:cubicBezTo>
                <a:cubicBezTo>
                  <a:pt x="8672757" y="2782024"/>
                  <a:pt x="8640293" y="2765584"/>
                  <a:pt x="8597219" y="2771061"/>
                </a:cubicBezTo>
                <a:lnTo>
                  <a:pt x="8526378" y="2756219"/>
                </a:lnTo>
                <a:lnTo>
                  <a:pt x="8512131" y="2762134"/>
                </a:lnTo>
                <a:lnTo>
                  <a:pt x="8507315" y="2765135"/>
                </a:lnTo>
                <a:cubicBezTo>
                  <a:pt x="8503797" y="2766912"/>
                  <a:pt x="8501196" y="2767723"/>
                  <a:pt x="8499116" y="2767873"/>
                </a:cubicBezTo>
                <a:lnTo>
                  <a:pt x="8498742" y="2767694"/>
                </a:lnTo>
                <a:lnTo>
                  <a:pt x="8491397" y="2770744"/>
                </a:lnTo>
                <a:lnTo>
                  <a:pt x="8368330" y="2784786"/>
                </a:lnTo>
                <a:cubicBezTo>
                  <a:pt x="8363173" y="2786811"/>
                  <a:pt x="8358881" y="2786463"/>
                  <a:pt x="8354947" y="2784980"/>
                </a:cubicBezTo>
                <a:lnTo>
                  <a:pt x="8321252" y="2801558"/>
                </a:lnTo>
                <a:lnTo>
                  <a:pt x="8315581" y="2801884"/>
                </a:lnTo>
                <a:lnTo>
                  <a:pt x="8296322" y="2815779"/>
                </a:lnTo>
                <a:lnTo>
                  <a:pt x="8285424" y="2821602"/>
                </a:lnTo>
                <a:lnTo>
                  <a:pt x="8284298" y="2826045"/>
                </a:lnTo>
                <a:cubicBezTo>
                  <a:pt x="8281994" y="2829290"/>
                  <a:pt x="8277300" y="2831938"/>
                  <a:pt x="8267224" y="2833220"/>
                </a:cubicBezTo>
                <a:lnTo>
                  <a:pt x="8264525" y="2832990"/>
                </a:lnTo>
                <a:lnTo>
                  <a:pt x="8253181" y="2842833"/>
                </a:lnTo>
                <a:cubicBezTo>
                  <a:pt x="8250007" y="2846683"/>
                  <a:pt x="8247795" y="2850965"/>
                  <a:pt x="8246982" y="2855825"/>
                </a:cubicBezTo>
                <a:cubicBezTo>
                  <a:pt x="8182975" y="2852918"/>
                  <a:pt x="8148279" y="2887040"/>
                  <a:pt x="8091420" y="2901986"/>
                </a:cubicBezTo>
                <a:cubicBezTo>
                  <a:pt x="8026616" y="2925128"/>
                  <a:pt x="7968218" y="2946364"/>
                  <a:pt x="7906555" y="2943959"/>
                </a:cubicBezTo>
                <a:cubicBezTo>
                  <a:pt x="7836267" y="2958871"/>
                  <a:pt x="7782114" y="2961102"/>
                  <a:pt x="7719893" y="2969674"/>
                </a:cubicBezTo>
                <a:lnTo>
                  <a:pt x="7615495" y="2966203"/>
                </a:lnTo>
                <a:lnTo>
                  <a:pt x="7528691" y="2972031"/>
                </a:lnTo>
                <a:lnTo>
                  <a:pt x="7520719" y="2974584"/>
                </a:lnTo>
                <a:cubicBezTo>
                  <a:pt x="7515141" y="2975923"/>
                  <a:pt x="7511320" y="2976273"/>
                  <a:pt x="7508559" y="2975919"/>
                </a:cubicBezTo>
                <a:lnTo>
                  <a:pt x="7508188" y="2975592"/>
                </a:lnTo>
                <a:lnTo>
                  <a:pt x="7496943" y="2977544"/>
                </a:lnTo>
                <a:lnTo>
                  <a:pt x="7219707" y="2983651"/>
                </a:lnTo>
                <a:lnTo>
                  <a:pt x="7202249" y="2988201"/>
                </a:lnTo>
                <a:lnTo>
                  <a:pt x="7198152" y="2993559"/>
                </a:lnTo>
                <a:cubicBezTo>
                  <a:pt x="7193259" y="2997082"/>
                  <a:pt x="7185654" y="2999221"/>
                  <a:pt x="7171956" y="2998207"/>
                </a:cubicBezTo>
                <a:lnTo>
                  <a:pt x="7098136" y="3010435"/>
                </a:lnTo>
                <a:cubicBezTo>
                  <a:pt x="7062296" y="3011413"/>
                  <a:pt x="7051336" y="3012390"/>
                  <a:pt x="7019644" y="3010061"/>
                </a:cubicBezTo>
                <a:cubicBezTo>
                  <a:pt x="6938675" y="3020999"/>
                  <a:pt x="6944793" y="3045165"/>
                  <a:pt x="6905294" y="3039567"/>
                </a:cubicBezTo>
                <a:cubicBezTo>
                  <a:pt x="6873070" y="3034359"/>
                  <a:pt x="6789137" y="3053433"/>
                  <a:pt x="6709370" y="3067522"/>
                </a:cubicBezTo>
                <a:cubicBezTo>
                  <a:pt x="6650254" y="3076977"/>
                  <a:pt x="6629253" y="3091078"/>
                  <a:pt x="6550602" y="3096298"/>
                </a:cubicBezTo>
                <a:cubicBezTo>
                  <a:pt x="6473302" y="3140388"/>
                  <a:pt x="6410843" y="3116665"/>
                  <a:pt x="6318708" y="3143098"/>
                </a:cubicBezTo>
                <a:cubicBezTo>
                  <a:pt x="6298698" y="3158620"/>
                  <a:pt x="6210439" y="3141427"/>
                  <a:pt x="6169822" y="3145185"/>
                </a:cubicBezTo>
                <a:cubicBezTo>
                  <a:pt x="6129203" y="3148943"/>
                  <a:pt x="6091688" y="3162491"/>
                  <a:pt x="6074996" y="3165647"/>
                </a:cubicBezTo>
                <a:lnTo>
                  <a:pt x="6069677" y="3164110"/>
                </a:lnTo>
                <a:lnTo>
                  <a:pt x="6049786" y="3164793"/>
                </a:lnTo>
                <a:lnTo>
                  <a:pt x="6042433" y="3156444"/>
                </a:lnTo>
                <a:lnTo>
                  <a:pt x="6011238" y="3151351"/>
                </a:lnTo>
                <a:cubicBezTo>
                  <a:pt x="5999830" y="3150764"/>
                  <a:pt x="5971276" y="3151677"/>
                  <a:pt x="5958523" y="3154995"/>
                </a:cubicBezTo>
                <a:lnTo>
                  <a:pt x="5760067" y="3170687"/>
                </a:lnTo>
                <a:lnTo>
                  <a:pt x="5628108" y="3171710"/>
                </a:lnTo>
                <a:lnTo>
                  <a:pt x="5472054" y="3157690"/>
                </a:lnTo>
                <a:cubicBezTo>
                  <a:pt x="5479284" y="3144662"/>
                  <a:pt x="5440157" y="3158728"/>
                  <a:pt x="5433909" y="3146437"/>
                </a:cubicBezTo>
                <a:cubicBezTo>
                  <a:pt x="5430517" y="3136405"/>
                  <a:pt x="5392976" y="3131721"/>
                  <a:pt x="5382817" y="3128735"/>
                </a:cubicBezTo>
                <a:lnTo>
                  <a:pt x="5262912" y="3108318"/>
                </a:lnTo>
                <a:cubicBezTo>
                  <a:pt x="5252746" y="3108134"/>
                  <a:pt x="5231699" y="3099824"/>
                  <a:pt x="5224109" y="3097194"/>
                </a:cubicBezTo>
                <a:lnTo>
                  <a:pt x="5175808" y="3094204"/>
                </a:lnTo>
                <a:lnTo>
                  <a:pt x="5157702" y="3086981"/>
                </a:lnTo>
                <a:lnTo>
                  <a:pt x="5143747" y="3083581"/>
                </a:lnTo>
                <a:lnTo>
                  <a:pt x="5140744" y="3081480"/>
                </a:lnTo>
                <a:cubicBezTo>
                  <a:pt x="5135026" y="3077440"/>
                  <a:pt x="5129229" y="3073629"/>
                  <a:pt x="5122807" y="3070627"/>
                </a:cubicBezTo>
                <a:cubicBezTo>
                  <a:pt x="5109467" y="3099246"/>
                  <a:pt x="5066004" y="3049810"/>
                  <a:pt x="5066938" y="3077198"/>
                </a:cubicBezTo>
                <a:cubicBezTo>
                  <a:pt x="5029345" y="3065682"/>
                  <a:pt x="5040096" y="3094771"/>
                  <a:pt x="5012662" y="3060817"/>
                </a:cubicBezTo>
                <a:cubicBezTo>
                  <a:pt x="4938174" y="3061200"/>
                  <a:pt x="4917504" y="3074207"/>
                  <a:pt x="4841589" y="3036800"/>
                </a:cubicBezTo>
                <a:cubicBezTo>
                  <a:pt x="4807890" y="3020158"/>
                  <a:pt x="4785258" y="3009012"/>
                  <a:pt x="4763595" y="3009032"/>
                </a:cubicBezTo>
                <a:cubicBezTo>
                  <a:pt x="4742475" y="3004532"/>
                  <a:pt x="4730631" y="3001709"/>
                  <a:pt x="4724334" y="3000018"/>
                </a:cubicBezTo>
                <a:lnTo>
                  <a:pt x="4722324" y="2999269"/>
                </a:lnTo>
                <a:lnTo>
                  <a:pt x="4723259" y="2999058"/>
                </a:lnTo>
                <a:cubicBezTo>
                  <a:pt x="4722296" y="2998416"/>
                  <a:pt x="4719415" y="2997810"/>
                  <a:pt x="4718350" y="2997788"/>
                </a:cubicBezTo>
                <a:lnTo>
                  <a:pt x="4722324" y="2999269"/>
                </a:lnTo>
                <a:lnTo>
                  <a:pt x="4716674" y="3000544"/>
                </a:lnTo>
                <a:cubicBezTo>
                  <a:pt x="4681300" y="2993588"/>
                  <a:pt x="4525895" y="2992780"/>
                  <a:pt x="4516962" y="2990642"/>
                </a:cubicBezTo>
                <a:cubicBezTo>
                  <a:pt x="4458971" y="2977530"/>
                  <a:pt x="4463810" y="2976789"/>
                  <a:pt x="4429691" y="2979991"/>
                </a:cubicBezTo>
                <a:cubicBezTo>
                  <a:pt x="4424455" y="2983362"/>
                  <a:pt x="4370126" y="2977068"/>
                  <a:pt x="4364023" y="2978645"/>
                </a:cubicBezTo>
                <a:lnTo>
                  <a:pt x="4318114" y="2985260"/>
                </a:lnTo>
                <a:lnTo>
                  <a:pt x="4316258" y="2983919"/>
                </a:lnTo>
                <a:cubicBezTo>
                  <a:pt x="4307275" y="2980548"/>
                  <a:pt x="4301145" y="2980549"/>
                  <a:pt x="4296292" y="2982040"/>
                </a:cubicBezTo>
                <a:lnTo>
                  <a:pt x="4291212" y="2984957"/>
                </a:lnTo>
                <a:lnTo>
                  <a:pt x="4277290" y="2984711"/>
                </a:lnTo>
                <a:lnTo>
                  <a:pt x="4249265" y="2987035"/>
                </a:lnTo>
                <a:lnTo>
                  <a:pt x="4203199" y="2984240"/>
                </a:lnTo>
                <a:cubicBezTo>
                  <a:pt x="4203096" y="2983820"/>
                  <a:pt x="4202995" y="2983401"/>
                  <a:pt x="4202893" y="2982981"/>
                </a:cubicBezTo>
                <a:cubicBezTo>
                  <a:pt x="4201267" y="2980144"/>
                  <a:pt x="4198292" y="2978025"/>
                  <a:pt x="4192396" y="2977347"/>
                </a:cubicBezTo>
                <a:cubicBezTo>
                  <a:pt x="4205365" y="2960058"/>
                  <a:pt x="4162425" y="2961953"/>
                  <a:pt x="4143893" y="2961482"/>
                </a:cubicBezTo>
                <a:cubicBezTo>
                  <a:pt x="4125868" y="2954416"/>
                  <a:pt x="4100250" y="2940836"/>
                  <a:pt x="4084245" y="2934949"/>
                </a:cubicBezTo>
                <a:lnTo>
                  <a:pt x="4075694" y="2934114"/>
                </a:lnTo>
                <a:cubicBezTo>
                  <a:pt x="4075655" y="2934013"/>
                  <a:pt x="4075614" y="2933914"/>
                  <a:pt x="4075575" y="2933815"/>
                </a:cubicBezTo>
                <a:cubicBezTo>
                  <a:pt x="4073829" y="2933031"/>
                  <a:pt x="4071057" y="2932530"/>
                  <a:pt x="4066658" y="2932371"/>
                </a:cubicBezTo>
                <a:lnTo>
                  <a:pt x="4060102" y="2932589"/>
                </a:lnTo>
                <a:lnTo>
                  <a:pt x="4043512" y="2930968"/>
                </a:lnTo>
                <a:lnTo>
                  <a:pt x="4038145" y="2928534"/>
                </a:lnTo>
                <a:lnTo>
                  <a:pt x="4036511" y="2924867"/>
                </a:lnTo>
                <a:lnTo>
                  <a:pt x="4034926" y="2925102"/>
                </a:lnTo>
                <a:cubicBezTo>
                  <a:pt x="4022576" y="2929966"/>
                  <a:pt x="4018025" y="2938342"/>
                  <a:pt x="4005686" y="2912534"/>
                </a:cubicBezTo>
                <a:lnTo>
                  <a:pt x="3937994" y="2895077"/>
                </a:lnTo>
                <a:cubicBezTo>
                  <a:pt x="3921658" y="2902801"/>
                  <a:pt x="3909686" y="2898112"/>
                  <a:pt x="3898423" y="2889422"/>
                </a:cubicBezTo>
                <a:cubicBezTo>
                  <a:pt x="3862243" y="2889918"/>
                  <a:pt x="3830779" y="2876048"/>
                  <a:pt x="3790908" y="2869184"/>
                </a:cubicBezTo>
                <a:cubicBezTo>
                  <a:pt x="3742158" y="2854478"/>
                  <a:pt x="3726280" y="2852501"/>
                  <a:pt x="3683661" y="2845261"/>
                </a:cubicBezTo>
                <a:lnTo>
                  <a:pt x="3611183" y="2812990"/>
                </a:lnTo>
                <a:lnTo>
                  <a:pt x="3605003" y="2814352"/>
                </a:lnTo>
                <a:cubicBezTo>
                  <a:pt x="3600731" y="2814971"/>
                  <a:pt x="3597877" y="2814971"/>
                  <a:pt x="3595884" y="2814516"/>
                </a:cubicBezTo>
                <a:lnTo>
                  <a:pt x="3595649" y="2814247"/>
                </a:lnTo>
                <a:lnTo>
                  <a:pt x="3587126" y="2814937"/>
                </a:lnTo>
                <a:cubicBezTo>
                  <a:pt x="3572774" y="2816728"/>
                  <a:pt x="3550540" y="2802529"/>
                  <a:pt x="3537283" y="2805238"/>
                </a:cubicBezTo>
                <a:cubicBezTo>
                  <a:pt x="3515092" y="2800942"/>
                  <a:pt x="3489773" y="2807207"/>
                  <a:pt x="3474371" y="2801577"/>
                </a:cubicBezTo>
                <a:lnTo>
                  <a:pt x="3401876" y="2789529"/>
                </a:lnTo>
                <a:lnTo>
                  <a:pt x="3365036" y="2806481"/>
                </a:lnTo>
                <a:cubicBezTo>
                  <a:pt x="3361007" y="2808779"/>
                  <a:pt x="3355145" y="2809857"/>
                  <a:pt x="3345174" y="2808163"/>
                </a:cubicBezTo>
                <a:lnTo>
                  <a:pt x="3342846" y="2807188"/>
                </a:lnTo>
                <a:cubicBezTo>
                  <a:pt x="3337528" y="2809659"/>
                  <a:pt x="3296694" y="2810789"/>
                  <a:pt x="3263504" y="2813065"/>
                </a:cubicBezTo>
                <a:cubicBezTo>
                  <a:pt x="3210873" y="2815406"/>
                  <a:pt x="3204538" y="2823378"/>
                  <a:pt x="3143704" y="2820840"/>
                </a:cubicBezTo>
                <a:cubicBezTo>
                  <a:pt x="3083839" y="2822069"/>
                  <a:pt x="3073438" y="2828075"/>
                  <a:pt x="3031439" y="2823483"/>
                </a:cubicBezTo>
                <a:lnTo>
                  <a:pt x="2782717" y="2845304"/>
                </a:lnTo>
                <a:cubicBezTo>
                  <a:pt x="2720447" y="2872959"/>
                  <a:pt x="2718750" y="2842390"/>
                  <a:pt x="2647675" y="2855840"/>
                </a:cubicBezTo>
                <a:cubicBezTo>
                  <a:pt x="2583664" y="2795905"/>
                  <a:pt x="2609849" y="2834173"/>
                  <a:pt x="2569176" y="2829599"/>
                </a:cubicBezTo>
                <a:lnTo>
                  <a:pt x="2444403" y="2843500"/>
                </a:lnTo>
                <a:cubicBezTo>
                  <a:pt x="2412730" y="2860060"/>
                  <a:pt x="2355175" y="2829971"/>
                  <a:pt x="2316260" y="2851967"/>
                </a:cubicBezTo>
                <a:cubicBezTo>
                  <a:pt x="2277148" y="2852505"/>
                  <a:pt x="2234330" y="2848310"/>
                  <a:pt x="2209726" y="2846734"/>
                </a:cubicBezTo>
                <a:cubicBezTo>
                  <a:pt x="2172984" y="2843077"/>
                  <a:pt x="2131016" y="2834145"/>
                  <a:pt x="2095813" y="2830023"/>
                </a:cubicBezTo>
                <a:cubicBezTo>
                  <a:pt x="2078687" y="2843632"/>
                  <a:pt x="2046700" y="2821328"/>
                  <a:pt x="1998504" y="2822003"/>
                </a:cubicBezTo>
                <a:cubicBezTo>
                  <a:pt x="1979851" y="2837650"/>
                  <a:pt x="1965997" y="2822267"/>
                  <a:pt x="1929320" y="2843948"/>
                </a:cubicBezTo>
                <a:cubicBezTo>
                  <a:pt x="1927506" y="2842156"/>
                  <a:pt x="1925308" y="2840529"/>
                  <a:pt x="1922798" y="2839117"/>
                </a:cubicBezTo>
                <a:cubicBezTo>
                  <a:pt x="1908224" y="2830923"/>
                  <a:pt x="1886476" y="2831636"/>
                  <a:pt x="1874228" y="2840712"/>
                </a:cubicBezTo>
                <a:cubicBezTo>
                  <a:pt x="1844711" y="2855471"/>
                  <a:pt x="1815838" y="2863248"/>
                  <a:pt x="1787803" y="2868334"/>
                </a:cubicBezTo>
                <a:lnTo>
                  <a:pt x="1739352" y="2863283"/>
                </a:lnTo>
                <a:cubicBezTo>
                  <a:pt x="1720756" y="2859717"/>
                  <a:pt x="1697809" y="2850808"/>
                  <a:pt x="1676219" y="2846934"/>
                </a:cubicBezTo>
                <a:cubicBezTo>
                  <a:pt x="1653856" y="2845729"/>
                  <a:pt x="1629782" y="2852334"/>
                  <a:pt x="1609817" y="2840037"/>
                </a:cubicBezTo>
                <a:cubicBezTo>
                  <a:pt x="1570834" y="2828361"/>
                  <a:pt x="1525521" y="2848516"/>
                  <a:pt x="1497258" y="2814447"/>
                </a:cubicBezTo>
                <a:cubicBezTo>
                  <a:pt x="1419429" y="2799738"/>
                  <a:pt x="1265224" y="2779725"/>
                  <a:pt x="1151127" y="2765012"/>
                </a:cubicBezTo>
                <a:cubicBezTo>
                  <a:pt x="1044820" y="2755201"/>
                  <a:pt x="911490" y="2756949"/>
                  <a:pt x="859417" y="2755579"/>
                </a:cubicBezTo>
                <a:lnTo>
                  <a:pt x="838688" y="2756792"/>
                </a:lnTo>
                <a:cubicBezTo>
                  <a:pt x="829380" y="2753383"/>
                  <a:pt x="823010" y="2753358"/>
                  <a:pt x="817957" y="2754828"/>
                </a:cubicBezTo>
                <a:lnTo>
                  <a:pt x="812654" y="2757722"/>
                </a:lnTo>
                <a:lnTo>
                  <a:pt x="721195" y="2756632"/>
                </a:lnTo>
                <a:cubicBezTo>
                  <a:pt x="721095" y="2756212"/>
                  <a:pt x="720991" y="2755791"/>
                  <a:pt x="720890" y="2755370"/>
                </a:cubicBezTo>
                <a:cubicBezTo>
                  <a:pt x="719222" y="2752527"/>
                  <a:pt x="716144" y="2750395"/>
                  <a:pt x="710023" y="2749693"/>
                </a:cubicBezTo>
                <a:cubicBezTo>
                  <a:pt x="689532" y="2741604"/>
                  <a:pt x="619665" y="2714421"/>
                  <a:pt x="597940" y="2706835"/>
                </a:cubicBezTo>
                <a:cubicBezTo>
                  <a:pt x="587430" y="2706236"/>
                  <a:pt x="583862" y="2704593"/>
                  <a:pt x="579683" y="2704183"/>
                </a:cubicBezTo>
                <a:lnTo>
                  <a:pt x="572865" y="2704372"/>
                </a:lnTo>
                <a:cubicBezTo>
                  <a:pt x="550627" y="2698066"/>
                  <a:pt x="474197" y="2673651"/>
                  <a:pt x="446247" y="2666342"/>
                </a:cubicBezTo>
                <a:cubicBezTo>
                  <a:pt x="429213" y="2673994"/>
                  <a:pt x="416808" y="2669256"/>
                  <a:pt x="405163" y="2660519"/>
                </a:cubicBezTo>
                <a:cubicBezTo>
                  <a:pt x="367566" y="2660861"/>
                  <a:pt x="334968" y="2646856"/>
                  <a:pt x="293583" y="2639823"/>
                </a:cubicBezTo>
                <a:lnTo>
                  <a:pt x="119529" y="2588018"/>
                </a:lnTo>
                <a:cubicBezTo>
                  <a:pt x="73377" y="2578908"/>
                  <a:pt x="36403" y="2586550"/>
                  <a:pt x="16674" y="2585162"/>
                </a:cubicBezTo>
                <a:lnTo>
                  <a:pt x="1150" y="2579693"/>
                </a:lnTo>
                <a:cubicBezTo>
                  <a:pt x="-1438" y="2323697"/>
                  <a:pt x="1148" y="1341304"/>
                  <a:pt x="1148" y="1049184"/>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7" name="Google Shape;657;p60"/>
          <p:cNvSpPr txBox="1">
            <a:spLocks noGrp="1"/>
          </p:cNvSpPr>
          <p:nvPr>
            <p:ph type="title"/>
          </p:nvPr>
        </p:nvSpPr>
        <p:spPr>
          <a:xfrm>
            <a:off x="1137036" y="548640"/>
            <a:ext cx="9916632" cy="1188720"/>
          </a:xfrm>
          <a:prstGeom prst="rect">
            <a:avLst/>
          </a:prstGeom>
        </p:spPr>
        <p:txBody>
          <a:bodyPr spcFirstLastPara="1" vert="horz" lIns="91440" tIns="45720" rIns="91440" bIns="45720" rtlCol="0" anchor="ctr" anchorCtr="0">
            <a:normAutofit/>
          </a:bodyPr>
          <a:lstStyle/>
          <a:p>
            <a:pPr algn="l">
              <a:spcBef>
                <a:spcPct val="0"/>
              </a:spcBef>
            </a:pPr>
            <a:r>
              <a:rPr lang="en-US" sz="4400" kern="1200" dirty="0">
                <a:solidFill>
                  <a:schemeClr val="tx1">
                    <a:lumMod val="85000"/>
                    <a:lumOff val="15000"/>
                  </a:schemeClr>
                </a:solidFill>
                <a:latin typeface="+mj-lt"/>
                <a:ea typeface="+mj-ea"/>
                <a:cs typeface="+mj-cs"/>
              </a:rPr>
              <a:t>MANAJEMEN PERUBAHAN</a:t>
            </a:r>
          </a:p>
        </p:txBody>
      </p:sp>
      <p:sp>
        <p:nvSpPr>
          <p:cNvPr id="658" name="Google Shape;658;p60"/>
          <p:cNvSpPr txBox="1">
            <a:spLocks noGrp="1"/>
          </p:cNvSpPr>
          <p:nvPr>
            <p:ph type="subTitle" idx="1"/>
          </p:nvPr>
        </p:nvSpPr>
        <p:spPr>
          <a:xfrm>
            <a:off x="678426" y="2286001"/>
            <a:ext cx="10992464" cy="4281948"/>
          </a:xfrm>
          <a:prstGeom prst="rect">
            <a:avLst/>
          </a:prstGeom>
        </p:spPr>
        <p:txBody>
          <a:bodyPr spcFirstLastPara="1" vert="horz" lIns="91440" tIns="45720" rIns="91440" bIns="45720" rtlCol="0" anchor="ctr" anchorCtr="0">
            <a:normAutofit/>
          </a:bodyPr>
          <a:lstStyle/>
          <a:p>
            <a:pPr marL="510105" algn="just">
              <a:spcAft>
                <a:spcPts val="267"/>
              </a:spcAft>
              <a:buFont typeface="Arial" panose="020B0604020202020204" pitchFamily="34" charset="0"/>
              <a:buChar char="•"/>
            </a:pPr>
            <a:r>
              <a:rPr lang="en-US" sz="1800" dirty="0">
                <a:solidFill>
                  <a:schemeClr val="tx1">
                    <a:lumMod val="85000"/>
                    <a:lumOff val="15000"/>
                  </a:schemeClr>
                </a:solidFill>
              </a:rPr>
              <a:t>Kementerian </a:t>
            </a:r>
            <a:r>
              <a:rPr lang="en-US" sz="1800" dirty="0" err="1">
                <a:solidFill>
                  <a:schemeClr val="tx1">
                    <a:lumMod val="85000"/>
                    <a:lumOff val="15000"/>
                  </a:schemeClr>
                </a:solidFill>
              </a:rPr>
              <a:t>Pertanian</a:t>
            </a:r>
            <a:r>
              <a:rPr lang="en-US" sz="1800" dirty="0">
                <a:solidFill>
                  <a:schemeClr val="tx1">
                    <a:lumMod val="85000"/>
                    <a:lumOff val="15000"/>
                  </a:schemeClr>
                </a:solidFill>
              </a:rPr>
              <a:t> </a:t>
            </a:r>
            <a:r>
              <a:rPr lang="en-US" sz="1800" dirty="0" err="1">
                <a:solidFill>
                  <a:schemeClr val="tx1">
                    <a:lumMod val="85000"/>
                    <a:lumOff val="15000"/>
                  </a:schemeClr>
                </a:solidFill>
              </a:rPr>
              <a:t>telah</a:t>
            </a:r>
            <a:r>
              <a:rPr lang="en-US" sz="1800" dirty="0">
                <a:solidFill>
                  <a:schemeClr val="tx1">
                    <a:lumMod val="85000"/>
                    <a:lumOff val="15000"/>
                  </a:schemeClr>
                </a:solidFill>
              </a:rPr>
              <a:t> </a:t>
            </a:r>
            <a:r>
              <a:rPr lang="en-US" sz="1800" dirty="0" err="1">
                <a:solidFill>
                  <a:schemeClr val="tx1">
                    <a:lumMod val="85000"/>
                    <a:lumOff val="15000"/>
                  </a:schemeClr>
                </a:solidFill>
              </a:rPr>
              <a:t>melakukan</a:t>
            </a:r>
            <a:r>
              <a:rPr lang="en-US" sz="1800" dirty="0">
                <a:solidFill>
                  <a:schemeClr val="tx1">
                    <a:lumMod val="85000"/>
                    <a:lumOff val="15000"/>
                  </a:schemeClr>
                </a:solidFill>
              </a:rPr>
              <a:t> </a:t>
            </a:r>
            <a:r>
              <a:rPr lang="en-US" sz="1800" dirty="0" err="1">
                <a:solidFill>
                  <a:schemeClr val="tx1">
                    <a:lumMod val="85000"/>
                    <a:lumOff val="15000"/>
                  </a:schemeClr>
                </a:solidFill>
              </a:rPr>
              <a:t>pengukuran</a:t>
            </a:r>
            <a:r>
              <a:rPr lang="en-US" sz="1800" dirty="0">
                <a:solidFill>
                  <a:schemeClr val="tx1">
                    <a:lumMod val="85000"/>
                    <a:lumOff val="15000"/>
                  </a:schemeClr>
                </a:solidFill>
              </a:rPr>
              <a:t> </a:t>
            </a:r>
            <a:r>
              <a:rPr lang="en-US" sz="1800" dirty="0" err="1">
                <a:solidFill>
                  <a:schemeClr val="tx1">
                    <a:lumMod val="85000"/>
                    <a:lumOff val="15000"/>
                  </a:schemeClr>
                </a:solidFill>
              </a:rPr>
              <a:t>terhadap</a:t>
            </a:r>
            <a:r>
              <a:rPr lang="en-US" sz="1800" dirty="0">
                <a:solidFill>
                  <a:schemeClr val="tx1">
                    <a:lumMod val="85000"/>
                    <a:lumOff val="15000"/>
                  </a:schemeClr>
                </a:solidFill>
              </a:rPr>
              <a:t> </a:t>
            </a:r>
            <a:r>
              <a:rPr lang="en-US" sz="1800" dirty="0" err="1">
                <a:solidFill>
                  <a:schemeClr val="tx1">
                    <a:lumMod val="85000"/>
                    <a:lumOff val="15000"/>
                  </a:schemeClr>
                </a:solidFill>
              </a:rPr>
              <a:t>perubahan</a:t>
            </a:r>
            <a:r>
              <a:rPr lang="en-US" sz="1800" dirty="0">
                <a:solidFill>
                  <a:schemeClr val="tx1">
                    <a:lumMod val="85000"/>
                    <a:lumOff val="15000"/>
                  </a:schemeClr>
                </a:solidFill>
              </a:rPr>
              <a:t> </a:t>
            </a:r>
            <a:r>
              <a:rPr lang="en-US" sz="1800" dirty="0" err="1">
                <a:solidFill>
                  <a:schemeClr val="tx1">
                    <a:lumMod val="85000"/>
                    <a:lumOff val="15000"/>
                  </a:schemeClr>
                </a:solidFill>
              </a:rPr>
              <a:t>budaya</a:t>
            </a:r>
            <a:r>
              <a:rPr lang="en-US" sz="1800" dirty="0">
                <a:solidFill>
                  <a:schemeClr val="tx1">
                    <a:lumMod val="85000"/>
                    <a:lumOff val="15000"/>
                  </a:schemeClr>
                </a:solidFill>
              </a:rPr>
              <a:t> </a:t>
            </a:r>
            <a:r>
              <a:rPr lang="en-US" sz="1800" dirty="0" err="1">
                <a:solidFill>
                  <a:schemeClr val="tx1">
                    <a:lumMod val="85000"/>
                    <a:lumOff val="15000"/>
                  </a:schemeClr>
                </a:solidFill>
              </a:rPr>
              <a:t>organisasinya</a:t>
            </a:r>
            <a:r>
              <a:rPr lang="en-US" sz="1800" dirty="0">
                <a:solidFill>
                  <a:schemeClr val="tx1">
                    <a:lumMod val="85000"/>
                    <a:lumOff val="15000"/>
                  </a:schemeClr>
                </a:solidFill>
              </a:rPr>
              <a:t>, </a:t>
            </a:r>
            <a:r>
              <a:rPr lang="en-US" sz="1800" dirty="0" err="1">
                <a:solidFill>
                  <a:schemeClr val="tx1">
                    <a:lumMod val="85000"/>
                    <a:lumOff val="15000"/>
                  </a:schemeClr>
                </a:solidFill>
              </a:rPr>
              <a:t>namun</a:t>
            </a:r>
            <a:r>
              <a:rPr lang="en-US" sz="1800" dirty="0">
                <a:solidFill>
                  <a:schemeClr val="tx1">
                    <a:lumMod val="85000"/>
                    <a:lumOff val="15000"/>
                  </a:schemeClr>
                </a:solidFill>
              </a:rPr>
              <a:t> </a:t>
            </a:r>
            <a:r>
              <a:rPr lang="en-US" sz="1800" dirty="0" err="1">
                <a:solidFill>
                  <a:schemeClr val="tx1">
                    <a:lumMod val="85000"/>
                    <a:lumOff val="15000"/>
                  </a:schemeClr>
                </a:solidFill>
              </a:rPr>
              <a:t>hasil</a:t>
            </a:r>
            <a:r>
              <a:rPr lang="en-US" sz="1800" dirty="0">
                <a:solidFill>
                  <a:schemeClr val="tx1">
                    <a:lumMod val="85000"/>
                    <a:lumOff val="15000"/>
                  </a:schemeClr>
                </a:solidFill>
              </a:rPr>
              <a:t> </a:t>
            </a:r>
            <a:r>
              <a:rPr lang="en-US" sz="1800" dirty="0" err="1">
                <a:solidFill>
                  <a:schemeClr val="tx1">
                    <a:lumMod val="85000"/>
                    <a:lumOff val="15000"/>
                  </a:schemeClr>
                </a:solidFill>
              </a:rPr>
              <a:t>pengukuran</a:t>
            </a:r>
            <a:r>
              <a:rPr lang="en-US" sz="1800" dirty="0">
                <a:solidFill>
                  <a:schemeClr val="tx1">
                    <a:lumMod val="85000"/>
                    <a:lumOff val="15000"/>
                  </a:schemeClr>
                </a:solidFill>
              </a:rPr>
              <a:t> </a:t>
            </a:r>
            <a:r>
              <a:rPr lang="en-US" sz="1800" dirty="0" err="1">
                <a:solidFill>
                  <a:schemeClr val="tx1">
                    <a:lumMod val="85000"/>
                    <a:lumOff val="15000"/>
                  </a:schemeClr>
                </a:solidFill>
              </a:rPr>
              <a:t>budaya</a:t>
            </a:r>
            <a:r>
              <a:rPr lang="en-US" sz="1800" dirty="0">
                <a:solidFill>
                  <a:schemeClr val="tx1">
                    <a:lumMod val="85000"/>
                    <a:lumOff val="15000"/>
                  </a:schemeClr>
                </a:solidFill>
              </a:rPr>
              <a:t> </a:t>
            </a:r>
            <a:r>
              <a:rPr lang="en-US" sz="1800" dirty="0" err="1">
                <a:solidFill>
                  <a:schemeClr val="tx1">
                    <a:lumMod val="85000"/>
                    <a:lumOff val="15000"/>
                  </a:schemeClr>
                </a:solidFill>
              </a:rPr>
              <a:t>organisasi</a:t>
            </a:r>
            <a:r>
              <a:rPr lang="en-US" sz="1800" dirty="0">
                <a:solidFill>
                  <a:schemeClr val="tx1">
                    <a:lumMod val="85000"/>
                    <a:lumOff val="15000"/>
                  </a:schemeClr>
                </a:solidFill>
              </a:rPr>
              <a:t> yang </a:t>
            </a:r>
            <a:r>
              <a:rPr lang="en-US" sz="1800" dirty="0" err="1">
                <a:solidFill>
                  <a:schemeClr val="tx1">
                    <a:lumMod val="85000"/>
                    <a:lumOff val="15000"/>
                  </a:schemeClr>
                </a:solidFill>
              </a:rPr>
              <a:t>dilakukan</a:t>
            </a:r>
            <a:r>
              <a:rPr lang="en-US" sz="1800" dirty="0">
                <a:solidFill>
                  <a:schemeClr val="tx1">
                    <a:lumMod val="85000"/>
                    <a:lumOff val="15000"/>
                  </a:schemeClr>
                </a:solidFill>
              </a:rPr>
              <a:t> </a:t>
            </a:r>
            <a:r>
              <a:rPr lang="en-US" sz="1800" dirty="0" err="1">
                <a:solidFill>
                  <a:schemeClr val="tx1">
                    <a:lumMod val="85000"/>
                    <a:lumOff val="15000"/>
                  </a:schemeClr>
                </a:solidFill>
              </a:rPr>
              <a:t>belum</a:t>
            </a:r>
            <a:r>
              <a:rPr lang="en-US" sz="1800" dirty="0">
                <a:solidFill>
                  <a:schemeClr val="tx1">
                    <a:lumMod val="85000"/>
                    <a:lumOff val="15000"/>
                  </a:schemeClr>
                </a:solidFill>
              </a:rPr>
              <a:t> </a:t>
            </a:r>
            <a:r>
              <a:rPr lang="en-US" sz="1800" dirty="0" err="1">
                <a:solidFill>
                  <a:schemeClr val="tx1">
                    <a:lumMod val="85000"/>
                    <a:lumOff val="15000"/>
                  </a:schemeClr>
                </a:solidFill>
              </a:rPr>
              <a:t>sepenuhnya</a:t>
            </a:r>
            <a:r>
              <a:rPr lang="en-US" sz="1800" dirty="0">
                <a:solidFill>
                  <a:schemeClr val="tx1">
                    <a:lumMod val="85000"/>
                    <a:lumOff val="15000"/>
                  </a:schemeClr>
                </a:solidFill>
              </a:rPr>
              <a:t> </a:t>
            </a:r>
            <a:r>
              <a:rPr lang="en-US" sz="1800" dirty="0" err="1">
                <a:solidFill>
                  <a:schemeClr val="tx1">
                    <a:lumMod val="85000"/>
                    <a:lumOff val="15000"/>
                  </a:schemeClr>
                </a:solidFill>
              </a:rPr>
              <a:t>ditindaklanjuti</a:t>
            </a:r>
            <a:r>
              <a:rPr lang="en-US" sz="1800" dirty="0">
                <a:solidFill>
                  <a:schemeClr val="tx1">
                    <a:lumMod val="85000"/>
                    <a:lumOff val="15000"/>
                  </a:schemeClr>
                </a:solidFill>
              </a:rPr>
              <a:t> oleh </a:t>
            </a:r>
            <a:r>
              <a:rPr lang="en-US" sz="1800" dirty="0" err="1">
                <a:solidFill>
                  <a:schemeClr val="tx1">
                    <a:lumMod val="85000"/>
                    <a:lumOff val="15000"/>
                  </a:schemeClr>
                </a:solidFill>
              </a:rPr>
              <a:t>sebagaian</a:t>
            </a:r>
            <a:r>
              <a:rPr lang="en-US" sz="1800" dirty="0">
                <a:solidFill>
                  <a:schemeClr val="tx1">
                    <a:lumMod val="85000"/>
                    <a:lumOff val="15000"/>
                  </a:schemeClr>
                </a:solidFill>
              </a:rPr>
              <a:t> unit </a:t>
            </a:r>
            <a:r>
              <a:rPr lang="en-US" sz="1800" dirty="0" err="1">
                <a:solidFill>
                  <a:schemeClr val="tx1">
                    <a:lumMod val="85000"/>
                    <a:lumOff val="15000"/>
                  </a:schemeClr>
                </a:solidFill>
              </a:rPr>
              <a:t>kerja</a:t>
            </a:r>
            <a:r>
              <a:rPr lang="en-US" sz="1800" dirty="0">
                <a:solidFill>
                  <a:schemeClr val="tx1">
                    <a:lumMod val="85000"/>
                    <a:lumOff val="15000"/>
                  </a:schemeClr>
                </a:solidFill>
              </a:rPr>
              <a:t> </a:t>
            </a:r>
            <a:r>
              <a:rPr lang="en-US" sz="1800" dirty="0" err="1">
                <a:solidFill>
                  <a:schemeClr val="tx1">
                    <a:lumMod val="85000"/>
                    <a:lumOff val="15000"/>
                  </a:schemeClr>
                </a:solidFill>
              </a:rPr>
              <a:t>dalam</a:t>
            </a:r>
            <a:r>
              <a:rPr lang="en-US" sz="1800" dirty="0">
                <a:solidFill>
                  <a:schemeClr val="tx1">
                    <a:lumMod val="85000"/>
                    <a:lumOff val="15000"/>
                  </a:schemeClr>
                </a:solidFill>
              </a:rPr>
              <a:t> </a:t>
            </a:r>
            <a:r>
              <a:rPr lang="en-US" sz="1800" dirty="0" err="1">
                <a:solidFill>
                  <a:schemeClr val="tx1">
                    <a:lumMod val="85000"/>
                    <a:lumOff val="15000"/>
                  </a:schemeClr>
                </a:solidFill>
              </a:rPr>
              <a:t>melihat</a:t>
            </a:r>
            <a:r>
              <a:rPr lang="en-US" sz="1800" dirty="0">
                <a:solidFill>
                  <a:schemeClr val="tx1">
                    <a:lumMod val="85000"/>
                    <a:lumOff val="15000"/>
                  </a:schemeClr>
                </a:solidFill>
              </a:rPr>
              <a:t> </a:t>
            </a:r>
            <a:r>
              <a:rPr lang="en-US" sz="1800" dirty="0" err="1">
                <a:solidFill>
                  <a:schemeClr val="tx1">
                    <a:lumMod val="85000"/>
                    <a:lumOff val="15000"/>
                  </a:schemeClr>
                </a:solidFill>
              </a:rPr>
              <a:t>sebarapa</a:t>
            </a:r>
            <a:r>
              <a:rPr lang="en-US" sz="1800" dirty="0">
                <a:solidFill>
                  <a:schemeClr val="tx1">
                    <a:lumMod val="85000"/>
                    <a:lumOff val="15000"/>
                  </a:schemeClr>
                </a:solidFill>
              </a:rPr>
              <a:t> </a:t>
            </a:r>
            <a:r>
              <a:rPr lang="en-US" sz="1800" dirty="0" err="1">
                <a:solidFill>
                  <a:schemeClr val="tx1">
                    <a:lumMod val="85000"/>
                    <a:lumOff val="15000"/>
                  </a:schemeClr>
                </a:solidFill>
              </a:rPr>
              <a:t>jauh</a:t>
            </a:r>
            <a:r>
              <a:rPr lang="en-US" sz="1800" dirty="0">
                <a:solidFill>
                  <a:schemeClr val="tx1">
                    <a:lumMod val="85000"/>
                    <a:lumOff val="15000"/>
                  </a:schemeClr>
                </a:solidFill>
              </a:rPr>
              <a:t>  </a:t>
            </a:r>
            <a:r>
              <a:rPr lang="en-US" sz="1800" dirty="0" err="1">
                <a:solidFill>
                  <a:schemeClr val="tx1">
                    <a:lumMod val="85000"/>
                    <a:lumOff val="15000"/>
                  </a:schemeClr>
                </a:solidFill>
              </a:rPr>
              <a:t>keberhasilan</a:t>
            </a:r>
            <a:r>
              <a:rPr lang="en-US" sz="1800" dirty="0">
                <a:solidFill>
                  <a:schemeClr val="tx1">
                    <a:lumMod val="85000"/>
                    <a:lumOff val="15000"/>
                  </a:schemeClr>
                </a:solidFill>
              </a:rPr>
              <a:t> </a:t>
            </a:r>
            <a:r>
              <a:rPr lang="en-US" sz="1800" dirty="0" err="1">
                <a:solidFill>
                  <a:schemeClr val="tx1">
                    <a:lumMod val="85000"/>
                    <a:lumOff val="15000"/>
                  </a:schemeClr>
                </a:solidFill>
              </a:rPr>
              <a:t>internalisasi</a:t>
            </a:r>
            <a:r>
              <a:rPr lang="en-US" sz="1800" dirty="0">
                <a:solidFill>
                  <a:schemeClr val="tx1">
                    <a:lumMod val="85000"/>
                    <a:lumOff val="15000"/>
                  </a:schemeClr>
                </a:solidFill>
              </a:rPr>
              <a:t> </a:t>
            </a:r>
            <a:r>
              <a:rPr lang="en-US" sz="1800" dirty="0" err="1">
                <a:solidFill>
                  <a:schemeClr val="tx1">
                    <a:lumMod val="85000"/>
                    <a:lumOff val="15000"/>
                  </a:schemeClr>
                </a:solidFill>
              </a:rPr>
              <a:t>budaya</a:t>
            </a:r>
            <a:r>
              <a:rPr lang="en-US" sz="1800" dirty="0">
                <a:solidFill>
                  <a:schemeClr val="tx1">
                    <a:lumMod val="85000"/>
                    <a:lumOff val="15000"/>
                  </a:schemeClr>
                </a:solidFill>
              </a:rPr>
              <a:t> </a:t>
            </a:r>
            <a:r>
              <a:rPr lang="en-US" sz="1800" dirty="0" err="1">
                <a:solidFill>
                  <a:schemeClr val="tx1">
                    <a:lumMod val="85000"/>
                    <a:lumOff val="15000"/>
                  </a:schemeClr>
                </a:solidFill>
              </a:rPr>
              <a:t>organisasi</a:t>
            </a:r>
            <a:r>
              <a:rPr lang="en-US" sz="1800" dirty="0">
                <a:solidFill>
                  <a:schemeClr val="tx1">
                    <a:lumMod val="85000"/>
                    <a:lumOff val="15000"/>
                  </a:schemeClr>
                </a:solidFill>
              </a:rPr>
              <a:t> yang </a:t>
            </a:r>
            <a:r>
              <a:rPr lang="en-US" sz="1800" dirty="0" err="1">
                <a:solidFill>
                  <a:schemeClr val="tx1">
                    <a:lumMod val="85000"/>
                    <a:lumOff val="15000"/>
                  </a:schemeClr>
                </a:solidFill>
              </a:rPr>
              <a:t>telah</a:t>
            </a:r>
            <a:r>
              <a:rPr lang="en-US" sz="1800" dirty="0">
                <a:solidFill>
                  <a:schemeClr val="tx1">
                    <a:lumMod val="85000"/>
                    <a:lumOff val="15000"/>
                  </a:schemeClr>
                </a:solidFill>
              </a:rPr>
              <a:t> </a:t>
            </a:r>
            <a:r>
              <a:rPr lang="en-US" sz="1800" dirty="0" err="1">
                <a:solidFill>
                  <a:schemeClr val="tx1">
                    <a:lumMod val="85000"/>
                    <a:lumOff val="15000"/>
                  </a:schemeClr>
                </a:solidFill>
              </a:rPr>
              <a:t>diterapkan</a:t>
            </a:r>
            <a:r>
              <a:rPr lang="en-US" sz="1800" dirty="0">
                <a:solidFill>
                  <a:schemeClr val="tx1">
                    <a:lumMod val="85000"/>
                    <a:lumOff val="15000"/>
                  </a:schemeClr>
                </a:solidFill>
              </a:rPr>
              <a:t> </a:t>
            </a:r>
          </a:p>
          <a:p>
            <a:pPr marL="510105" algn="just">
              <a:spcAft>
                <a:spcPts val="267"/>
              </a:spcAft>
              <a:buFont typeface="Arial" panose="020B0604020202020204" pitchFamily="34" charset="0"/>
              <a:buChar char="•"/>
            </a:pPr>
            <a:endParaRPr lang="en-US" sz="1800" dirty="0">
              <a:solidFill>
                <a:schemeClr val="tx1">
                  <a:lumMod val="85000"/>
                  <a:lumOff val="15000"/>
                </a:schemeClr>
              </a:solidFill>
            </a:endParaRPr>
          </a:p>
          <a:p>
            <a:pPr marL="510105" algn="just">
              <a:spcAft>
                <a:spcPts val="267"/>
              </a:spcAft>
              <a:buFont typeface="Arial" panose="020B0604020202020204" pitchFamily="34" charset="0"/>
              <a:buChar char="•"/>
            </a:pPr>
            <a:r>
              <a:rPr lang="en-US" sz="1800" dirty="0" err="1">
                <a:solidFill>
                  <a:schemeClr val="tx1">
                    <a:lumMod val="85000"/>
                    <a:lumOff val="15000"/>
                  </a:schemeClr>
                </a:solidFill>
              </a:rPr>
              <a:t>Agen</a:t>
            </a:r>
            <a:r>
              <a:rPr lang="en-US" sz="1800" dirty="0">
                <a:solidFill>
                  <a:schemeClr val="tx1">
                    <a:lumMod val="85000"/>
                    <a:lumOff val="15000"/>
                  </a:schemeClr>
                </a:solidFill>
              </a:rPr>
              <a:t> </a:t>
            </a:r>
            <a:r>
              <a:rPr lang="en-US" sz="1800" dirty="0" err="1">
                <a:solidFill>
                  <a:schemeClr val="tx1">
                    <a:lumMod val="85000"/>
                    <a:lumOff val="15000"/>
                  </a:schemeClr>
                </a:solidFill>
              </a:rPr>
              <a:t>perubahan</a:t>
            </a:r>
            <a:r>
              <a:rPr lang="en-US" sz="1800" i="1" dirty="0">
                <a:solidFill>
                  <a:schemeClr val="tx1">
                    <a:lumMod val="85000"/>
                    <a:lumOff val="15000"/>
                  </a:schemeClr>
                </a:solidFill>
              </a:rPr>
              <a:t> </a:t>
            </a:r>
            <a:r>
              <a:rPr lang="en-US" sz="1800" dirty="0" err="1">
                <a:solidFill>
                  <a:schemeClr val="tx1">
                    <a:lumMod val="85000"/>
                    <a:lumOff val="15000"/>
                  </a:schemeClr>
                </a:solidFill>
              </a:rPr>
              <a:t>telah</a:t>
            </a:r>
            <a:r>
              <a:rPr lang="en-US" sz="1800" dirty="0">
                <a:solidFill>
                  <a:schemeClr val="tx1">
                    <a:lumMod val="85000"/>
                    <a:lumOff val="15000"/>
                  </a:schemeClr>
                </a:solidFill>
              </a:rPr>
              <a:t> </a:t>
            </a:r>
            <a:r>
              <a:rPr lang="en-US" sz="1800" dirty="0" err="1">
                <a:solidFill>
                  <a:schemeClr val="tx1">
                    <a:lumMod val="85000"/>
                    <a:lumOff val="15000"/>
                  </a:schemeClr>
                </a:solidFill>
              </a:rPr>
              <a:t>dibentuk</a:t>
            </a:r>
            <a:r>
              <a:rPr lang="en-US" sz="1800" dirty="0">
                <a:solidFill>
                  <a:schemeClr val="tx1">
                    <a:lumMod val="85000"/>
                    <a:lumOff val="15000"/>
                  </a:schemeClr>
                </a:solidFill>
              </a:rPr>
              <a:t> </a:t>
            </a:r>
            <a:r>
              <a:rPr lang="en-US" sz="1800" dirty="0" err="1">
                <a:solidFill>
                  <a:schemeClr val="tx1">
                    <a:lumMod val="85000"/>
                    <a:lumOff val="15000"/>
                  </a:schemeClr>
                </a:solidFill>
              </a:rPr>
              <a:t>baik</a:t>
            </a:r>
            <a:r>
              <a:rPr lang="en-US" sz="1800" dirty="0">
                <a:solidFill>
                  <a:schemeClr val="tx1">
                    <a:lumMod val="85000"/>
                    <a:lumOff val="15000"/>
                  </a:schemeClr>
                </a:solidFill>
              </a:rPr>
              <a:t> di level </a:t>
            </a:r>
            <a:r>
              <a:rPr lang="en-US" sz="1800" dirty="0" err="1">
                <a:solidFill>
                  <a:schemeClr val="tx1">
                    <a:lumMod val="85000"/>
                    <a:lumOff val="15000"/>
                  </a:schemeClr>
                </a:solidFill>
              </a:rPr>
              <a:t>pusat</a:t>
            </a:r>
            <a:r>
              <a:rPr lang="en-US" sz="1800" dirty="0">
                <a:solidFill>
                  <a:schemeClr val="tx1">
                    <a:lumMod val="85000"/>
                    <a:lumOff val="15000"/>
                  </a:schemeClr>
                </a:solidFill>
              </a:rPr>
              <a:t> </a:t>
            </a:r>
            <a:r>
              <a:rPr lang="en-US" sz="1800" dirty="0" err="1">
                <a:solidFill>
                  <a:schemeClr val="tx1">
                    <a:lumMod val="85000"/>
                    <a:lumOff val="15000"/>
                  </a:schemeClr>
                </a:solidFill>
              </a:rPr>
              <a:t>maupun</a:t>
            </a:r>
            <a:r>
              <a:rPr lang="en-US" sz="1800" dirty="0">
                <a:solidFill>
                  <a:schemeClr val="tx1">
                    <a:lumMod val="85000"/>
                    <a:lumOff val="15000"/>
                  </a:schemeClr>
                </a:solidFill>
              </a:rPr>
              <a:t> di unit </a:t>
            </a:r>
            <a:r>
              <a:rPr lang="en-US" sz="1800" dirty="0" err="1">
                <a:solidFill>
                  <a:schemeClr val="tx1">
                    <a:lumMod val="85000"/>
                    <a:lumOff val="15000"/>
                  </a:schemeClr>
                </a:solidFill>
              </a:rPr>
              <a:t>kerja</a:t>
            </a:r>
            <a:r>
              <a:rPr lang="en-US" sz="1800" dirty="0">
                <a:solidFill>
                  <a:schemeClr val="tx1">
                    <a:lumMod val="85000"/>
                    <a:lumOff val="15000"/>
                  </a:schemeClr>
                </a:solidFill>
              </a:rPr>
              <a:t>, </a:t>
            </a:r>
            <a:r>
              <a:rPr lang="en-US" sz="1800" dirty="0" err="1">
                <a:solidFill>
                  <a:schemeClr val="tx1">
                    <a:lumMod val="85000"/>
                    <a:lumOff val="15000"/>
                  </a:schemeClr>
                </a:solidFill>
              </a:rPr>
              <a:t>namun</a:t>
            </a:r>
            <a:r>
              <a:rPr lang="en-US" sz="1800" dirty="0">
                <a:solidFill>
                  <a:schemeClr val="tx1">
                    <a:lumMod val="85000"/>
                    <a:lumOff val="15000"/>
                  </a:schemeClr>
                </a:solidFill>
              </a:rPr>
              <a:t> </a:t>
            </a:r>
            <a:r>
              <a:rPr lang="en-US" sz="1800" dirty="0" err="1">
                <a:solidFill>
                  <a:schemeClr val="tx1">
                    <a:lumMod val="85000"/>
                    <a:lumOff val="15000"/>
                  </a:schemeClr>
                </a:solidFill>
              </a:rPr>
              <a:t>belum</a:t>
            </a:r>
            <a:r>
              <a:rPr lang="en-US" sz="1800" dirty="0">
                <a:solidFill>
                  <a:schemeClr val="tx1">
                    <a:lumMod val="85000"/>
                    <a:lumOff val="15000"/>
                  </a:schemeClr>
                </a:solidFill>
              </a:rPr>
              <a:t> </a:t>
            </a:r>
            <a:r>
              <a:rPr lang="en-US" sz="1800" dirty="0" err="1">
                <a:solidFill>
                  <a:schemeClr val="tx1">
                    <a:lumMod val="85000"/>
                    <a:lumOff val="15000"/>
                  </a:schemeClr>
                </a:solidFill>
              </a:rPr>
              <a:t>seluruh</a:t>
            </a:r>
            <a:r>
              <a:rPr lang="en-US" sz="1800" dirty="0">
                <a:solidFill>
                  <a:schemeClr val="tx1">
                    <a:lumMod val="85000"/>
                    <a:lumOff val="15000"/>
                  </a:schemeClr>
                </a:solidFill>
              </a:rPr>
              <a:t> </a:t>
            </a:r>
            <a:r>
              <a:rPr lang="en-US" sz="1800" dirty="0" err="1">
                <a:solidFill>
                  <a:schemeClr val="tx1">
                    <a:lumMod val="85000"/>
                    <a:lumOff val="15000"/>
                  </a:schemeClr>
                </a:solidFill>
              </a:rPr>
              <a:t>agen</a:t>
            </a:r>
            <a:r>
              <a:rPr lang="en-US" sz="1800" dirty="0">
                <a:solidFill>
                  <a:schemeClr val="tx1">
                    <a:lumMod val="85000"/>
                    <a:lumOff val="15000"/>
                  </a:schemeClr>
                </a:solidFill>
              </a:rPr>
              <a:t> </a:t>
            </a:r>
            <a:r>
              <a:rPr lang="en-US" sz="1800" dirty="0" err="1">
                <a:solidFill>
                  <a:schemeClr val="tx1">
                    <a:lumMod val="85000"/>
                    <a:lumOff val="15000"/>
                  </a:schemeClr>
                </a:solidFill>
              </a:rPr>
              <a:t>perubahan</a:t>
            </a:r>
            <a:r>
              <a:rPr lang="en-US" sz="1800" dirty="0">
                <a:solidFill>
                  <a:schemeClr val="tx1">
                    <a:lumMod val="85000"/>
                    <a:lumOff val="15000"/>
                  </a:schemeClr>
                </a:solidFill>
              </a:rPr>
              <a:t> </a:t>
            </a:r>
            <a:r>
              <a:rPr lang="en-US" sz="1800" dirty="0" err="1">
                <a:solidFill>
                  <a:schemeClr val="tx1">
                    <a:lumMod val="85000"/>
                    <a:lumOff val="15000"/>
                  </a:schemeClr>
                </a:solidFill>
              </a:rPr>
              <a:t>memiliki</a:t>
            </a:r>
            <a:r>
              <a:rPr lang="en-US" sz="1800" dirty="0">
                <a:solidFill>
                  <a:schemeClr val="tx1">
                    <a:lumMod val="85000"/>
                    <a:lumOff val="15000"/>
                  </a:schemeClr>
                </a:solidFill>
              </a:rPr>
              <a:t> </a:t>
            </a:r>
            <a:r>
              <a:rPr lang="en-US" sz="1800" dirty="0" err="1">
                <a:solidFill>
                  <a:schemeClr val="tx1">
                    <a:lumMod val="85000"/>
                    <a:lumOff val="15000"/>
                  </a:schemeClr>
                </a:solidFill>
              </a:rPr>
              <a:t>rencana</a:t>
            </a:r>
            <a:r>
              <a:rPr lang="en-US" sz="1800" dirty="0">
                <a:solidFill>
                  <a:schemeClr val="tx1">
                    <a:lumMod val="85000"/>
                    <a:lumOff val="15000"/>
                  </a:schemeClr>
                </a:solidFill>
              </a:rPr>
              <a:t> </a:t>
            </a:r>
            <a:r>
              <a:rPr lang="en-US" sz="1800" dirty="0" err="1">
                <a:solidFill>
                  <a:schemeClr val="tx1">
                    <a:lumMod val="85000"/>
                    <a:lumOff val="15000"/>
                  </a:schemeClr>
                </a:solidFill>
              </a:rPr>
              <a:t>aksi</a:t>
            </a:r>
            <a:r>
              <a:rPr lang="en-US" sz="1800" dirty="0">
                <a:solidFill>
                  <a:schemeClr val="tx1">
                    <a:lumMod val="85000"/>
                    <a:lumOff val="15000"/>
                  </a:schemeClr>
                </a:solidFill>
              </a:rPr>
              <a:t> yang </a:t>
            </a:r>
            <a:r>
              <a:rPr lang="en-US" sz="1800" dirty="0" err="1">
                <a:solidFill>
                  <a:schemeClr val="tx1">
                    <a:lumMod val="85000"/>
                    <a:lumOff val="15000"/>
                  </a:schemeClr>
                </a:solidFill>
              </a:rPr>
              <a:t>akan</a:t>
            </a:r>
            <a:r>
              <a:rPr lang="en-US" sz="1800" dirty="0">
                <a:solidFill>
                  <a:schemeClr val="tx1">
                    <a:lumMod val="85000"/>
                    <a:lumOff val="15000"/>
                  </a:schemeClr>
                </a:solidFill>
              </a:rPr>
              <a:t> </a:t>
            </a:r>
            <a:r>
              <a:rPr lang="en-US" sz="1800" dirty="0" err="1">
                <a:solidFill>
                  <a:schemeClr val="tx1">
                    <a:lumMod val="85000"/>
                    <a:lumOff val="15000"/>
                  </a:schemeClr>
                </a:solidFill>
              </a:rPr>
              <a:t>dilakukan</a:t>
            </a:r>
            <a:r>
              <a:rPr lang="en-US" sz="1800" dirty="0">
                <a:solidFill>
                  <a:schemeClr val="tx1">
                    <a:lumMod val="85000"/>
                    <a:lumOff val="15000"/>
                  </a:schemeClr>
                </a:solidFill>
              </a:rPr>
              <a:t> </a:t>
            </a:r>
            <a:r>
              <a:rPr lang="en-US" sz="1800" dirty="0" err="1">
                <a:solidFill>
                  <a:schemeClr val="tx1">
                    <a:lumMod val="85000"/>
                    <a:lumOff val="15000"/>
                  </a:schemeClr>
                </a:solidFill>
              </a:rPr>
              <a:t>dalam</a:t>
            </a:r>
            <a:r>
              <a:rPr lang="en-US" sz="1800" dirty="0">
                <a:solidFill>
                  <a:schemeClr val="tx1">
                    <a:lumMod val="85000"/>
                    <a:lumOff val="15000"/>
                  </a:schemeClr>
                </a:solidFill>
              </a:rPr>
              <a:t> </a:t>
            </a:r>
            <a:r>
              <a:rPr lang="en-US" sz="1800" dirty="0" err="1">
                <a:solidFill>
                  <a:schemeClr val="tx1">
                    <a:lumMod val="85000"/>
                    <a:lumOff val="15000"/>
                  </a:schemeClr>
                </a:solidFill>
              </a:rPr>
              <a:t>jangka</a:t>
            </a:r>
            <a:r>
              <a:rPr lang="en-US" sz="1800" dirty="0">
                <a:solidFill>
                  <a:schemeClr val="tx1">
                    <a:lumMod val="85000"/>
                    <a:lumOff val="15000"/>
                  </a:schemeClr>
                </a:solidFill>
              </a:rPr>
              <a:t> </a:t>
            </a:r>
            <a:r>
              <a:rPr lang="en-US" sz="1800" dirty="0" err="1">
                <a:solidFill>
                  <a:schemeClr val="tx1">
                    <a:lumMod val="85000"/>
                    <a:lumOff val="15000"/>
                  </a:schemeClr>
                </a:solidFill>
              </a:rPr>
              <a:t>waktu</a:t>
            </a:r>
            <a:r>
              <a:rPr lang="en-US" sz="1800" dirty="0">
                <a:solidFill>
                  <a:schemeClr val="tx1">
                    <a:lumMod val="85000"/>
                    <a:lumOff val="15000"/>
                  </a:schemeClr>
                </a:solidFill>
              </a:rPr>
              <a:t> </a:t>
            </a:r>
            <a:r>
              <a:rPr lang="en-US" sz="1800" dirty="0" err="1">
                <a:solidFill>
                  <a:schemeClr val="tx1">
                    <a:lumMod val="85000"/>
                    <a:lumOff val="15000"/>
                  </a:schemeClr>
                </a:solidFill>
              </a:rPr>
              <a:t>satu</a:t>
            </a:r>
            <a:r>
              <a:rPr lang="en-US" sz="1800" dirty="0">
                <a:solidFill>
                  <a:schemeClr val="tx1">
                    <a:lumMod val="85000"/>
                    <a:lumOff val="15000"/>
                  </a:schemeClr>
                </a:solidFill>
              </a:rPr>
              <a:t> </a:t>
            </a:r>
            <a:r>
              <a:rPr lang="en-US" sz="1800" dirty="0" err="1">
                <a:solidFill>
                  <a:schemeClr val="tx1">
                    <a:lumMod val="85000"/>
                    <a:lumOff val="15000"/>
                  </a:schemeClr>
                </a:solidFill>
              </a:rPr>
              <a:t>tahun</a:t>
            </a:r>
            <a:r>
              <a:rPr lang="en-US" sz="1800" dirty="0">
                <a:solidFill>
                  <a:schemeClr val="tx1">
                    <a:lumMod val="85000"/>
                    <a:lumOff val="15000"/>
                  </a:schemeClr>
                </a:solidFill>
              </a:rPr>
              <a:t>. </a:t>
            </a:r>
            <a:r>
              <a:rPr lang="en-US" sz="1800" dirty="0" err="1">
                <a:solidFill>
                  <a:schemeClr val="tx1">
                    <a:lumMod val="85000"/>
                    <a:lumOff val="15000"/>
                  </a:schemeClr>
                </a:solidFill>
              </a:rPr>
              <a:t>Pemilihan</a:t>
            </a:r>
            <a:r>
              <a:rPr lang="en-US" sz="1800" dirty="0">
                <a:solidFill>
                  <a:schemeClr val="tx1">
                    <a:lumMod val="85000"/>
                    <a:lumOff val="15000"/>
                  </a:schemeClr>
                </a:solidFill>
              </a:rPr>
              <a:t> </a:t>
            </a:r>
            <a:r>
              <a:rPr lang="en-US" sz="1800" dirty="0" err="1">
                <a:solidFill>
                  <a:schemeClr val="tx1">
                    <a:lumMod val="85000"/>
                    <a:lumOff val="15000"/>
                  </a:schemeClr>
                </a:solidFill>
              </a:rPr>
              <a:t>agen</a:t>
            </a:r>
            <a:r>
              <a:rPr lang="en-US" sz="1800" dirty="0">
                <a:solidFill>
                  <a:schemeClr val="tx1">
                    <a:lumMod val="85000"/>
                    <a:lumOff val="15000"/>
                  </a:schemeClr>
                </a:solidFill>
              </a:rPr>
              <a:t> </a:t>
            </a:r>
            <a:r>
              <a:rPr lang="en-US" sz="1800" dirty="0" err="1">
                <a:solidFill>
                  <a:schemeClr val="tx1">
                    <a:lumMod val="85000"/>
                    <a:lumOff val="15000"/>
                  </a:schemeClr>
                </a:solidFill>
              </a:rPr>
              <a:t>perubahan</a:t>
            </a:r>
            <a:r>
              <a:rPr lang="en-US" sz="1800" dirty="0">
                <a:solidFill>
                  <a:schemeClr val="tx1">
                    <a:lumMod val="85000"/>
                    <a:lumOff val="15000"/>
                  </a:schemeClr>
                </a:solidFill>
              </a:rPr>
              <a:t> </a:t>
            </a:r>
            <a:r>
              <a:rPr lang="en-US" sz="1800" dirty="0" err="1">
                <a:solidFill>
                  <a:schemeClr val="tx1">
                    <a:lumMod val="85000"/>
                    <a:lumOff val="15000"/>
                  </a:schemeClr>
                </a:solidFill>
              </a:rPr>
              <a:t>belum</a:t>
            </a:r>
            <a:r>
              <a:rPr lang="en-US" sz="1800" dirty="0">
                <a:solidFill>
                  <a:schemeClr val="tx1">
                    <a:lumMod val="85000"/>
                    <a:lumOff val="15000"/>
                  </a:schemeClr>
                </a:solidFill>
              </a:rPr>
              <a:t> </a:t>
            </a:r>
            <a:r>
              <a:rPr lang="en-US" sz="1800" dirty="0" err="1">
                <a:solidFill>
                  <a:schemeClr val="tx1">
                    <a:lumMod val="85000"/>
                    <a:lumOff val="15000"/>
                  </a:schemeClr>
                </a:solidFill>
              </a:rPr>
              <a:t>didasarkan</a:t>
            </a:r>
            <a:r>
              <a:rPr lang="en-US" sz="1800" dirty="0">
                <a:solidFill>
                  <a:schemeClr val="tx1">
                    <a:lumMod val="85000"/>
                    <a:lumOff val="15000"/>
                  </a:schemeClr>
                </a:solidFill>
              </a:rPr>
              <a:t> pada </a:t>
            </a:r>
            <a:r>
              <a:rPr lang="en-US" sz="1800" dirty="0" err="1">
                <a:solidFill>
                  <a:schemeClr val="tx1">
                    <a:lumMod val="85000"/>
                    <a:lumOff val="15000"/>
                  </a:schemeClr>
                </a:solidFill>
              </a:rPr>
              <a:t>seleksi</a:t>
            </a:r>
            <a:r>
              <a:rPr lang="en-US" sz="1800" dirty="0">
                <a:solidFill>
                  <a:schemeClr val="tx1">
                    <a:lumMod val="85000"/>
                    <a:lumOff val="15000"/>
                  </a:schemeClr>
                </a:solidFill>
              </a:rPr>
              <a:t> </a:t>
            </a:r>
            <a:r>
              <a:rPr lang="en-US" sz="1800" dirty="0" err="1">
                <a:solidFill>
                  <a:schemeClr val="tx1">
                    <a:lumMod val="85000"/>
                    <a:lumOff val="15000"/>
                  </a:schemeClr>
                </a:solidFill>
              </a:rPr>
              <a:t>terbuka</a:t>
            </a:r>
            <a:r>
              <a:rPr lang="en-US" sz="1800" dirty="0">
                <a:solidFill>
                  <a:schemeClr val="tx1">
                    <a:lumMod val="85000"/>
                    <a:lumOff val="15000"/>
                  </a:schemeClr>
                </a:solidFill>
              </a:rPr>
              <a:t>, </a:t>
            </a:r>
            <a:r>
              <a:rPr lang="en-US" sz="1800" dirty="0" err="1">
                <a:solidFill>
                  <a:schemeClr val="tx1">
                    <a:lumMod val="85000"/>
                    <a:lumOff val="15000"/>
                  </a:schemeClr>
                </a:solidFill>
              </a:rPr>
              <a:t>serta</a:t>
            </a:r>
            <a:r>
              <a:rPr lang="en-US" sz="1800" dirty="0">
                <a:solidFill>
                  <a:schemeClr val="tx1">
                    <a:lumMod val="85000"/>
                    <a:lumOff val="15000"/>
                  </a:schemeClr>
                </a:solidFill>
              </a:rPr>
              <a:t> monitoring </a:t>
            </a:r>
            <a:r>
              <a:rPr lang="en-US" sz="1800" dirty="0" err="1">
                <a:solidFill>
                  <a:schemeClr val="tx1">
                    <a:lumMod val="85000"/>
                    <a:lumOff val="15000"/>
                  </a:schemeClr>
                </a:solidFill>
              </a:rPr>
              <a:t>rencana</a:t>
            </a:r>
            <a:r>
              <a:rPr lang="en-US" sz="1800" dirty="0">
                <a:solidFill>
                  <a:schemeClr val="tx1">
                    <a:lumMod val="85000"/>
                    <a:lumOff val="15000"/>
                  </a:schemeClr>
                </a:solidFill>
              </a:rPr>
              <a:t> </a:t>
            </a:r>
            <a:r>
              <a:rPr lang="en-US" sz="1800" dirty="0" err="1">
                <a:solidFill>
                  <a:schemeClr val="tx1">
                    <a:lumMod val="85000"/>
                    <a:lumOff val="15000"/>
                  </a:schemeClr>
                </a:solidFill>
              </a:rPr>
              <a:t>aksi</a:t>
            </a:r>
            <a:r>
              <a:rPr lang="en-US" sz="1800" dirty="0">
                <a:solidFill>
                  <a:schemeClr val="tx1">
                    <a:lumMod val="85000"/>
                    <a:lumOff val="15000"/>
                  </a:schemeClr>
                </a:solidFill>
              </a:rPr>
              <a:t> </a:t>
            </a:r>
            <a:r>
              <a:rPr lang="en-US" sz="1800" dirty="0" err="1">
                <a:solidFill>
                  <a:schemeClr val="tx1">
                    <a:lumMod val="85000"/>
                    <a:lumOff val="15000"/>
                  </a:schemeClr>
                </a:solidFill>
              </a:rPr>
              <a:t>agen</a:t>
            </a:r>
            <a:r>
              <a:rPr lang="en-US" sz="1800" dirty="0">
                <a:solidFill>
                  <a:schemeClr val="tx1">
                    <a:lumMod val="85000"/>
                    <a:lumOff val="15000"/>
                  </a:schemeClr>
                </a:solidFill>
              </a:rPr>
              <a:t> </a:t>
            </a:r>
            <a:r>
              <a:rPr lang="en-US" sz="1800" dirty="0" err="1">
                <a:solidFill>
                  <a:schemeClr val="tx1">
                    <a:lumMod val="85000"/>
                    <a:lumOff val="15000"/>
                  </a:schemeClr>
                </a:solidFill>
              </a:rPr>
              <a:t>perubahan</a:t>
            </a:r>
            <a:r>
              <a:rPr lang="en-US" sz="1800" dirty="0">
                <a:solidFill>
                  <a:schemeClr val="tx1">
                    <a:lumMod val="85000"/>
                    <a:lumOff val="15000"/>
                  </a:schemeClr>
                </a:solidFill>
              </a:rPr>
              <a:t> yang </a:t>
            </a:r>
            <a:r>
              <a:rPr lang="en-US" sz="1800" dirty="0" err="1">
                <a:solidFill>
                  <a:schemeClr val="tx1">
                    <a:lumMod val="85000"/>
                    <a:lumOff val="15000"/>
                  </a:schemeClr>
                </a:solidFill>
              </a:rPr>
              <a:t>dilakukan</a:t>
            </a:r>
            <a:r>
              <a:rPr lang="en-US" sz="1800" dirty="0">
                <a:solidFill>
                  <a:schemeClr val="tx1">
                    <a:lumMod val="85000"/>
                    <a:lumOff val="15000"/>
                  </a:schemeClr>
                </a:solidFill>
              </a:rPr>
              <a:t> </a:t>
            </a:r>
            <a:r>
              <a:rPr lang="en-US" sz="1800" dirty="0" err="1">
                <a:solidFill>
                  <a:schemeClr val="tx1">
                    <a:lumMod val="85000"/>
                    <a:lumOff val="15000"/>
                  </a:schemeClr>
                </a:solidFill>
              </a:rPr>
              <a:t>belum</a:t>
            </a:r>
            <a:r>
              <a:rPr lang="en-US" sz="1800" dirty="0">
                <a:solidFill>
                  <a:schemeClr val="tx1">
                    <a:lumMod val="85000"/>
                    <a:lumOff val="15000"/>
                  </a:schemeClr>
                </a:solidFill>
              </a:rPr>
              <a:t> </a:t>
            </a:r>
            <a:r>
              <a:rPr lang="en-US" sz="1800" dirty="0" err="1">
                <a:solidFill>
                  <a:schemeClr val="tx1">
                    <a:lumMod val="85000"/>
                    <a:lumOff val="15000"/>
                  </a:schemeClr>
                </a:solidFill>
              </a:rPr>
              <a:t>secara</a:t>
            </a:r>
            <a:r>
              <a:rPr lang="en-US" sz="1800" dirty="0">
                <a:solidFill>
                  <a:schemeClr val="tx1">
                    <a:lumMod val="85000"/>
                    <a:lumOff val="15000"/>
                  </a:schemeClr>
                </a:solidFill>
              </a:rPr>
              <a:t> </a:t>
            </a:r>
            <a:r>
              <a:rPr lang="en-US" sz="1800" dirty="0" err="1">
                <a:solidFill>
                  <a:schemeClr val="tx1">
                    <a:lumMod val="85000"/>
                    <a:lumOff val="15000"/>
                  </a:schemeClr>
                </a:solidFill>
              </a:rPr>
              <a:t>intensif</a:t>
            </a:r>
            <a:r>
              <a:rPr lang="en-US" sz="1800" dirty="0">
                <a:solidFill>
                  <a:schemeClr val="tx1">
                    <a:lumMod val="85000"/>
                    <a:lumOff val="15000"/>
                  </a:schemeClr>
                </a:solidFill>
              </a:rPr>
              <a:t> dan </a:t>
            </a:r>
            <a:r>
              <a:rPr lang="en-US" sz="1800" dirty="0" err="1">
                <a:solidFill>
                  <a:schemeClr val="tx1">
                    <a:lumMod val="85000"/>
                    <a:lumOff val="15000"/>
                  </a:schemeClr>
                </a:solidFill>
              </a:rPr>
              <a:t>memberikan</a:t>
            </a:r>
            <a:r>
              <a:rPr lang="en-US" sz="1800" dirty="0">
                <a:solidFill>
                  <a:schemeClr val="tx1">
                    <a:lumMod val="85000"/>
                    <a:lumOff val="15000"/>
                  </a:schemeClr>
                </a:solidFill>
              </a:rPr>
              <a:t> </a:t>
            </a:r>
            <a:r>
              <a:rPr lang="en-US" sz="1800" dirty="0" err="1">
                <a:solidFill>
                  <a:schemeClr val="tx1">
                    <a:lumMod val="85000"/>
                    <a:lumOff val="15000"/>
                  </a:schemeClr>
                </a:solidFill>
              </a:rPr>
              <a:t>umpan</a:t>
            </a:r>
            <a:r>
              <a:rPr lang="en-US" sz="1800" dirty="0">
                <a:solidFill>
                  <a:schemeClr val="tx1">
                    <a:lumMod val="85000"/>
                    <a:lumOff val="15000"/>
                  </a:schemeClr>
                </a:solidFill>
              </a:rPr>
              <a:t> </a:t>
            </a:r>
            <a:r>
              <a:rPr lang="en-US" sz="1800" dirty="0" err="1">
                <a:solidFill>
                  <a:schemeClr val="tx1">
                    <a:lumMod val="85000"/>
                    <a:lumOff val="15000"/>
                  </a:schemeClr>
                </a:solidFill>
              </a:rPr>
              <a:t>balik</a:t>
            </a:r>
            <a:r>
              <a:rPr lang="en-US" sz="1800" dirty="0">
                <a:solidFill>
                  <a:schemeClr val="tx1">
                    <a:lumMod val="85000"/>
                    <a:lumOff val="15000"/>
                  </a:schemeClr>
                </a:solidFill>
              </a:rPr>
              <a:t> </a:t>
            </a:r>
            <a:r>
              <a:rPr lang="en-US" sz="1800" dirty="0" err="1">
                <a:solidFill>
                  <a:schemeClr val="tx1">
                    <a:lumMod val="85000"/>
                    <a:lumOff val="15000"/>
                  </a:schemeClr>
                </a:solidFill>
              </a:rPr>
              <a:t>terkait</a:t>
            </a:r>
            <a:r>
              <a:rPr lang="en-US" sz="1800" dirty="0">
                <a:solidFill>
                  <a:schemeClr val="tx1">
                    <a:lumMod val="85000"/>
                    <a:lumOff val="15000"/>
                  </a:schemeClr>
                </a:solidFill>
              </a:rPr>
              <a:t> </a:t>
            </a:r>
            <a:r>
              <a:rPr lang="en-US" sz="1800" dirty="0" err="1">
                <a:solidFill>
                  <a:schemeClr val="tx1">
                    <a:lumMod val="85000"/>
                    <a:lumOff val="15000"/>
                  </a:schemeClr>
                </a:solidFill>
              </a:rPr>
              <a:t>hasil</a:t>
            </a:r>
            <a:r>
              <a:rPr lang="en-US" sz="1800" dirty="0">
                <a:solidFill>
                  <a:schemeClr val="tx1">
                    <a:lumMod val="85000"/>
                    <a:lumOff val="15000"/>
                  </a:schemeClr>
                </a:solidFill>
              </a:rPr>
              <a:t> </a:t>
            </a:r>
            <a:r>
              <a:rPr lang="en-US" sz="1800" dirty="0" err="1">
                <a:solidFill>
                  <a:schemeClr val="tx1">
                    <a:lumMod val="85000"/>
                    <a:lumOff val="15000"/>
                  </a:schemeClr>
                </a:solidFill>
              </a:rPr>
              <a:t>perubahan</a:t>
            </a:r>
            <a:r>
              <a:rPr lang="en-US" sz="1800" dirty="0">
                <a:solidFill>
                  <a:schemeClr val="tx1">
                    <a:lumMod val="85000"/>
                    <a:lumOff val="15000"/>
                  </a:schemeClr>
                </a:solidFill>
              </a:rPr>
              <a:t> yang </a:t>
            </a:r>
            <a:r>
              <a:rPr lang="en-US" sz="1800" dirty="0" err="1">
                <a:solidFill>
                  <a:schemeClr val="tx1">
                    <a:lumMod val="85000"/>
                    <a:lumOff val="15000"/>
                  </a:schemeClr>
                </a:solidFill>
              </a:rPr>
              <a:t>diberikan</a:t>
            </a:r>
            <a:r>
              <a:rPr lang="en-US" sz="1800" dirty="0">
                <a:solidFill>
                  <a:schemeClr val="tx1">
                    <a:lumMod val="85000"/>
                    <a:lumOff val="15000"/>
                  </a:schemeClr>
                </a:solidFill>
              </a:rPr>
              <a:t> oleh </a:t>
            </a:r>
            <a:r>
              <a:rPr lang="en-US" sz="1800" dirty="0" err="1">
                <a:solidFill>
                  <a:schemeClr val="tx1">
                    <a:lumMod val="85000"/>
                    <a:lumOff val="15000"/>
                  </a:schemeClr>
                </a:solidFill>
              </a:rPr>
              <a:t>agen</a:t>
            </a:r>
            <a:r>
              <a:rPr lang="en-US" sz="1800" dirty="0">
                <a:solidFill>
                  <a:schemeClr val="tx1">
                    <a:lumMod val="85000"/>
                    <a:lumOff val="15000"/>
                  </a:schemeClr>
                </a:solidFill>
              </a:rPr>
              <a:t> </a:t>
            </a:r>
            <a:r>
              <a:rPr lang="en-US" sz="1800" dirty="0" err="1">
                <a:solidFill>
                  <a:schemeClr val="tx1">
                    <a:lumMod val="85000"/>
                    <a:lumOff val="15000"/>
                  </a:schemeClr>
                </a:solidFill>
              </a:rPr>
              <a:t>perubahan</a:t>
            </a:r>
            <a:r>
              <a:rPr lang="en-US" sz="1800" dirty="0">
                <a:solidFill>
                  <a:schemeClr val="tx1">
                    <a:lumMod val="85000"/>
                    <a:lumOff val="15000"/>
                  </a:schemeClr>
                </a:solidFill>
              </a:rPr>
              <a:t>. Oleh </a:t>
            </a:r>
            <a:r>
              <a:rPr lang="en-US" sz="1800" dirty="0" err="1">
                <a:solidFill>
                  <a:schemeClr val="tx1">
                    <a:lumMod val="85000"/>
                    <a:lumOff val="15000"/>
                  </a:schemeClr>
                </a:solidFill>
              </a:rPr>
              <a:t>karena</a:t>
            </a:r>
            <a:r>
              <a:rPr lang="en-US" sz="1800" dirty="0">
                <a:solidFill>
                  <a:schemeClr val="tx1">
                    <a:lumMod val="85000"/>
                    <a:lumOff val="15000"/>
                  </a:schemeClr>
                </a:solidFill>
              </a:rPr>
              <a:t> </a:t>
            </a:r>
            <a:r>
              <a:rPr lang="en-US" sz="1800" dirty="0" err="1">
                <a:solidFill>
                  <a:schemeClr val="tx1">
                    <a:lumMod val="85000"/>
                    <a:lumOff val="15000"/>
                  </a:schemeClr>
                </a:solidFill>
              </a:rPr>
              <a:t>itu</a:t>
            </a:r>
            <a:r>
              <a:rPr lang="en-US" sz="1800" dirty="0">
                <a:solidFill>
                  <a:schemeClr val="tx1">
                    <a:lumMod val="85000"/>
                    <a:lumOff val="15000"/>
                  </a:schemeClr>
                </a:solidFill>
              </a:rPr>
              <a:t>, </a:t>
            </a:r>
            <a:r>
              <a:rPr lang="en-US" sz="1800" dirty="0" err="1">
                <a:solidFill>
                  <a:schemeClr val="tx1">
                    <a:lumMod val="85000"/>
                    <a:lumOff val="15000"/>
                  </a:schemeClr>
                </a:solidFill>
              </a:rPr>
              <a:t>dampak</a:t>
            </a:r>
            <a:r>
              <a:rPr lang="en-US" sz="1800" dirty="0">
                <a:solidFill>
                  <a:schemeClr val="tx1">
                    <a:lumMod val="85000"/>
                    <a:lumOff val="15000"/>
                  </a:schemeClr>
                </a:solidFill>
              </a:rPr>
              <a:t> </a:t>
            </a:r>
            <a:r>
              <a:rPr lang="en-US" sz="1800" dirty="0" err="1">
                <a:solidFill>
                  <a:schemeClr val="tx1">
                    <a:lumMod val="85000"/>
                    <a:lumOff val="15000"/>
                  </a:schemeClr>
                </a:solidFill>
              </a:rPr>
              <a:t>hasil</a:t>
            </a:r>
            <a:r>
              <a:rPr lang="en-US" sz="1800" dirty="0">
                <a:solidFill>
                  <a:schemeClr val="tx1">
                    <a:lumMod val="85000"/>
                    <a:lumOff val="15000"/>
                  </a:schemeClr>
                </a:solidFill>
              </a:rPr>
              <a:t> </a:t>
            </a:r>
            <a:r>
              <a:rPr lang="en-US" sz="1800" dirty="0" err="1">
                <a:solidFill>
                  <a:schemeClr val="tx1">
                    <a:lumMod val="85000"/>
                    <a:lumOff val="15000"/>
                  </a:schemeClr>
                </a:solidFill>
              </a:rPr>
              <a:t>dari</a:t>
            </a:r>
            <a:r>
              <a:rPr lang="en-US" sz="1800" dirty="0">
                <a:solidFill>
                  <a:schemeClr val="tx1">
                    <a:lumMod val="85000"/>
                    <a:lumOff val="15000"/>
                  </a:schemeClr>
                </a:solidFill>
              </a:rPr>
              <a:t> </a:t>
            </a:r>
            <a:r>
              <a:rPr lang="en-US" sz="1800" dirty="0" err="1">
                <a:solidFill>
                  <a:schemeClr val="tx1">
                    <a:lumMod val="85000"/>
                    <a:lumOff val="15000"/>
                  </a:schemeClr>
                </a:solidFill>
              </a:rPr>
              <a:t>perubahan</a:t>
            </a:r>
            <a:r>
              <a:rPr lang="en-US" sz="1800" dirty="0">
                <a:solidFill>
                  <a:schemeClr val="tx1">
                    <a:lumMod val="85000"/>
                    <a:lumOff val="15000"/>
                  </a:schemeClr>
                </a:solidFill>
              </a:rPr>
              <a:t> yang </a:t>
            </a:r>
            <a:r>
              <a:rPr lang="en-US" sz="1800" dirty="0" err="1">
                <a:solidFill>
                  <a:schemeClr val="tx1">
                    <a:lumMod val="85000"/>
                    <a:lumOff val="15000"/>
                  </a:schemeClr>
                </a:solidFill>
              </a:rPr>
              <a:t>diwujudkan</a:t>
            </a:r>
            <a:r>
              <a:rPr lang="en-US" sz="1800" dirty="0">
                <a:solidFill>
                  <a:schemeClr val="tx1">
                    <a:lumMod val="85000"/>
                    <a:lumOff val="15000"/>
                  </a:schemeClr>
                </a:solidFill>
              </a:rPr>
              <a:t> </a:t>
            </a:r>
            <a:r>
              <a:rPr lang="en-US" sz="1800" dirty="0" err="1">
                <a:solidFill>
                  <a:schemeClr val="tx1">
                    <a:lumMod val="85000"/>
                    <a:lumOff val="15000"/>
                  </a:schemeClr>
                </a:solidFill>
              </a:rPr>
              <a:t>belum</a:t>
            </a:r>
            <a:r>
              <a:rPr lang="en-US" sz="1800" dirty="0">
                <a:solidFill>
                  <a:schemeClr val="tx1">
                    <a:lumMod val="85000"/>
                    <a:lumOff val="15000"/>
                  </a:schemeClr>
                </a:solidFill>
              </a:rPr>
              <a:t> </a:t>
            </a:r>
            <a:r>
              <a:rPr lang="en-US" sz="1800" dirty="0" err="1">
                <a:solidFill>
                  <a:schemeClr val="tx1">
                    <a:lumMod val="85000"/>
                    <a:lumOff val="15000"/>
                  </a:schemeClr>
                </a:solidFill>
              </a:rPr>
              <a:t>dapat</a:t>
            </a:r>
            <a:r>
              <a:rPr lang="en-US" sz="1800" dirty="0">
                <a:solidFill>
                  <a:schemeClr val="tx1">
                    <a:lumMod val="85000"/>
                    <a:lumOff val="15000"/>
                  </a:schemeClr>
                </a:solidFill>
              </a:rPr>
              <a:t> </a:t>
            </a:r>
            <a:r>
              <a:rPr lang="en-US" sz="1800" dirty="0" err="1">
                <a:solidFill>
                  <a:schemeClr val="tx1">
                    <a:lumMod val="85000"/>
                    <a:lumOff val="15000"/>
                  </a:schemeClr>
                </a:solidFill>
              </a:rPr>
              <a:t>diukur</a:t>
            </a:r>
            <a:r>
              <a:rPr lang="en-US" sz="1800" dirty="0">
                <a:solidFill>
                  <a:schemeClr val="tx1">
                    <a:lumMod val="85000"/>
                    <a:lumOff val="15000"/>
                  </a:schemeClr>
                </a:solidFill>
              </a:rPr>
              <a:t> </a:t>
            </a:r>
            <a:r>
              <a:rPr lang="en-US" sz="1800" dirty="0" err="1">
                <a:solidFill>
                  <a:schemeClr val="tx1">
                    <a:lumMod val="85000"/>
                    <a:lumOff val="15000"/>
                  </a:schemeClr>
                </a:solidFill>
              </a:rPr>
              <a:t>untuk</a:t>
            </a:r>
            <a:r>
              <a:rPr lang="en-US" sz="1800" dirty="0">
                <a:solidFill>
                  <a:schemeClr val="tx1">
                    <a:lumMod val="85000"/>
                    <a:lumOff val="15000"/>
                  </a:schemeClr>
                </a:solidFill>
              </a:rPr>
              <a:t> </a:t>
            </a:r>
            <a:r>
              <a:rPr lang="en-US" sz="1800" dirty="0" err="1">
                <a:solidFill>
                  <a:schemeClr val="tx1">
                    <a:lumMod val="85000"/>
                    <a:lumOff val="15000"/>
                  </a:schemeClr>
                </a:solidFill>
              </a:rPr>
              <a:t>mendorong</a:t>
            </a:r>
            <a:r>
              <a:rPr lang="en-US" sz="1800" dirty="0">
                <a:solidFill>
                  <a:schemeClr val="tx1">
                    <a:lumMod val="85000"/>
                    <a:lumOff val="15000"/>
                  </a:schemeClr>
                </a:solidFill>
              </a:rPr>
              <a:t> </a:t>
            </a:r>
            <a:r>
              <a:rPr lang="en-US" sz="1800" dirty="0" err="1">
                <a:solidFill>
                  <a:schemeClr val="tx1">
                    <a:lumMod val="85000"/>
                    <a:lumOff val="15000"/>
                  </a:schemeClr>
                </a:solidFill>
              </a:rPr>
              <a:t>perubaihan</a:t>
            </a:r>
            <a:r>
              <a:rPr lang="en-US" sz="1800" dirty="0">
                <a:solidFill>
                  <a:schemeClr val="tx1">
                    <a:lumMod val="85000"/>
                    <a:lumOff val="15000"/>
                  </a:schemeClr>
                </a:solidFill>
              </a:rPr>
              <a:t> </a:t>
            </a:r>
            <a:r>
              <a:rPr lang="en-US" sz="1800" dirty="0" err="1">
                <a:solidFill>
                  <a:schemeClr val="tx1">
                    <a:lumMod val="85000"/>
                    <a:lumOff val="15000"/>
                  </a:schemeClr>
                </a:solidFill>
              </a:rPr>
              <a:t>nyata</a:t>
            </a:r>
            <a:r>
              <a:rPr lang="en-US" sz="1800" dirty="0">
                <a:solidFill>
                  <a:schemeClr val="tx1">
                    <a:lumMod val="85000"/>
                    <a:lumOff val="15000"/>
                  </a:schemeClr>
                </a:solidFill>
              </a:rPr>
              <a:t> </a:t>
            </a:r>
            <a:r>
              <a:rPr lang="en-US" sz="1800" dirty="0" err="1">
                <a:solidFill>
                  <a:schemeClr val="tx1">
                    <a:lumMod val="85000"/>
                    <a:lumOff val="15000"/>
                  </a:schemeClr>
                </a:solidFill>
              </a:rPr>
              <a:t>diunit</a:t>
            </a:r>
            <a:r>
              <a:rPr lang="en-US" sz="1800" dirty="0">
                <a:solidFill>
                  <a:schemeClr val="tx1">
                    <a:lumMod val="85000"/>
                    <a:lumOff val="15000"/>
                  </a:schemeClr>
                </a:solidFill>
              </a:rPr>
              <a:t> </a:t>
            </a:r>
            <a:r>
              <a:rPr lang="en-US" sz="1800" dirty="0" err="1">
                <a:solidFill>
                  <a:schemeClr val="tx1">
                    <a:lumMod val="85000"/>
                    <a:lumOff val="15000"/>
                  </a:schemeClr>
                </a:solidFill>
              </a:rPr>
              <a:t>kerjanya</a:t>
            </a:r>
            <a:r>
              <a:rPr lang="en-US" sz="1800" dirty="0">
                <a:solidFill>
                  <a:schemeClr val="tx1">
                    <a:lumMod val="85000"/>
                    <a:lumOff val="15000"/>
                  </a:schemeClr>
                </a:solidFill>
              </a:rPr>
              <a:t>.</a:t>
            </a:r>
          </a:p>
          <a:p>
            <a:pPr algn="just">
              <a:spcAft>
                <a:spcPts val="267"/>
              </a:spcAft>
              <a:buFont typeface="Arial" panose="020B0604020202020204" pitchFamily="34" charset="0"/>
              <a:buChar char="•"/>
            </a:pPr>
            <a:endParaRPr lang="en-US" sz="1800" dirty="0">
              <a:solidFill>
                <a:schemeClr val="tx1">
                  <a:lumMod val="85000"/>
                  <a:lumOff val="15000"/>
                </a:schemeClr>
              </a:solidFill>
            </a:endParaRPr>
          </a:p>
          <a:p>
            <a:pPr marL="510105" algn="just">
              <a:spcAft>
                <a:spcPts val="267"/>
              </a:spcAft>
              <a:buFont typeface="Arial" panose="020B0604020202020204" pitchFamily="34" charset="0"/>
              <a:buChar char="•"/>
            </a:pPr>
            <a:r>
              <a:rPr lang="en-US" sz="1800" dirty="0" err="1">
                <a:solidFill>
                  <a:schemeClr val="tx1">
                    <a:lumMod val="85000"/>
                    <a:lumOff val="15000"/>
                  </a:schemeClr>
                </a:solidFill>
              </a:rPr>
              <a:t>Kementan</a:t>
            </a:r>
            <a:r>
              <a:rPr lang="en-US" sz="1800" dirty="0">
                <a:solidFill>
                  <a:schemeClr val="tx1">
                    <a:lumMod val="85000"/>
                    <a:lumOff val="15000"/>
                  </a:schemeClr>
                </a:solidFill>
              </a:rPr>
              <a:t> </a:t>
            </a:r>
            <a:r>
              <a:rPr lang="en-US" sz="1800" dirty="0" err="1">
                <a:solidFill>
                  <a:schemeClr val="tx1">
                    <a:lumMod val="85000"/>
                    <a:lumOff val="15000"/>
                  </a:schemeClr>
                </a:solidFill>
              </a:rPr>
              <a:t>telah</a:t>
            </a:r>
            <a:r>
              <a:rPr lang="en-US" sz="1800" dirty="0">
                <a:solidFill>
                  <a:schemeClr val="tx1">
                    <a:lumMod val="85000"/>
                    <a:lumOff val="15000"/>
                  </a:schemeClr>
                </a:solidFill>
              </a:rPr>
              <a:t> </a:t>
            </a:r>
            <a:r>
              <a:rPr lang="en-US" sz="1800" dirty="0" err="1">
                <a:solidFill>
                  <a:schemeClr val="tx1">
                    <a:lumMod val="85000"/>
                    <a:lumOff val="15000"/>
                  </a:schemeClr>
                </a:solidFill>
              </a:rPr>
              <a:t>menyusun</a:t>
            </a:r>
            <a:r>
              <a:rPr lang="en-US" sz="1800" dirty="0">
                <a:solidFill>
                  <a:schemeClr val="tx1">
                    <a:lumMod val="85000"/>
                    <a:lumOff val="15000"/>
                  </a:schemeClr>
                </a:solidFill>
              </a:rPr>
              <a:t> Road Map RB 2020-2024 yang </a:t>
            </a:r>
            <a:r>
              <a:rPr lang="en-US" sz="1800" dirty="0" err="1">
                <a:solidFill>
                  <a:schemeClr val="tx1">
                    <a:lumMod val="85000"/>
                    <a:lumOff val="15000"/>
                  </a:schemeClr>
                </a:solidFill>
              </a:rPr>
              <a:t>telah</a:t>
            </a:r>
            <a:r>
              <a:rPr lang="en-US" sz="1800" dirty="0">
                <a:solidFill>
                  <a:schemeClr val="tx1">
                    <a:lumMod val="85000"/>
                    <a:lumOff val="15000"/>
                  </a:schemeClr>
                </a:solidFill>
              </a:rPr>
              <a:t>, </a:t>
            </a:r>
            <a:r>
              <a:rPr lang="en-US" sz="1800" dirty="0" err="1">
                <a:solidFill>
                  <a:schemeClr val="tx1">
                    <a:lumMod val="85000"/>
                    <a:lumOff val="15000"/>
                  </a:schemeClr>
                </a:solidFill>
              </a:rPr>
              <a:t>namun</a:t>
            </a:r>
            <a:r>
              <a:rPr lang="en-US" sz="1800" dirty="0">
                <a:solidFill>
                  <a:schemeClr val="tx1">
                    <a:lumMod val="85000"/>
                    <a:lumOff val="15000"/>
                  </a:schemeClr>
                </a:solidFill>
              </a:rPr>
              <a:t> </a:t>
            </a:r>
            <a:r>
              <a:rPr lang="en-US" sz="1800" dirty="0" err="1">
                <a:solidFill>
                  <a:schemeClr val="tx1">
                    <a:lumMod val="85000"/>
                    <a:lumOff val="15000"/>
                  </a:schemeClr>
                </a:solidFill>
              </a:rPr>
              <a:t>perlu</a:t>
            </a:r>
            <a:r>
              <a:rPr lang="en-US" sz="1800" dirty="0">
                <a:solidFill>
                  <a:schemeClr val="tx1">
                    <a:lumMod val="85000"/>
                    <a:lumOff val="15000"/>
                  </a:schemeClr>
                </a:solidFill>
              </a:rPr>
              <a:t> </a:t>
            </a:r>
            <a:r>
              <a:rPr lang="en-US" sz="1800" dirty="0" err="1">
                <a:solidFill>
                  <a:schemeClr val="tx1">
                    <a:lumMod val="85000"/>
                    <a:lumOff val="15000"/>
                  </a:schemeClr>
                </a:solidFill>
              </a:rPr>
              <a:t>diperjelas</a:t>
            </a:r>
            <a:r>
              <a:rPr lang="en-US" sz="1800" dirty="0">
                <a:solidFill>
                  <a:schemeClr val="tx1">
                    <a:lumMod val="85000"/>
                    <a:lumOff val="15000"/>
                  </a:schemeClr>
                </a:solidFill>
              </a:rPr>
              <a:t> </a:t>
            </a:r>
            <a:r>
              <a:rPr lang="en-US" sz="1800" dirty="0" err="1">
                <a:solidFill>
                  <a:schemeClr val="tx1">
                    <a:lumMod val="85000"/>
                    <a:lumOff val="15000"/>
                  </a:schemeClr>
                </a:solidFill>
              </a:rPr>
              <a:t>mengenai</a:t>
            </a:r>
            <a:r>
              <a:rPr lang="en-US" sz="1800" dirty="0">
                <a:solidFill>
                  <a:schemeClr val="tx1">
                    <a:lumMod val="85000"/>
                    <a:lumOff val="15000"/>
                  </a:schemeClr>
                </a:solidFill>
              </a:rPr>
              <a:t> </a:t>
            </a:r>
            <a:r>
              <a:rPr lang="en-US" sz="1800" dirty="0" err="1">
                <a:solidFill>
                  <a:schemeClr val="tx1">
                    <a:lumMod val="85000"/>
                    <a:lumOff val="15000"/>
                  </a:schemeClr>
                </a:solidFill>
              </a:rPr>
              <a:t>arah</a:t>
            </a:r>
            <a:r>
              <a:rPr lang="en-US" sz="1800" dirty="0">
                <a:solidFill>
                  <a:schemeClr val="tx1">
                    <a:lumMod val="85000"/>
                    <a:lumOff val="15000"/>
                  </a:schemeClr>
                </a:solidFill>
              </a:rPr>
              <a:t> dan </a:t>
            </a:r>
            <a:r>
              <a:rPr lang="en-US" sz="1800" dirty="0" err="1">
                <a:solidFill>
                  <a:schemeClr val="tx1">
                    <a:lumMod val="85000"/>
                    <a:lumOff val="15000"/>
                  </a:schemeClr>
                </a:solidFill>
              </a:rPr>
              <a:t>sasaran</a:t>
            </a:r>
            <a:r>
              <a:rPr lang="en-US" sz="1800" dirty="0">
                <a:solidFill>
                  <a:schemeClr val="tx1">
                    <a:lumMod val="85000"/>
                    <a:lumOff val="15000"/>
                  </a:schemeClr>
                </a:solidFill>
              </a:rPr>
              <a:t> </a:t>
            </a:r>
            <a:r>
              <a:rPr lang="en-US" sz="1800" dirty="0" err="1">
                <a:solidFill>
                  <a:schemeClr val="tx1">
                    <a:lumMod val="85000"/>
                    <a:lumOff val="15000"/>
                  </a:schemeClr>
                </a:solidFill>
              </a:rPr>
              <a:t>perubahan</a:t>
            </a:r>
            <a:r>
              <a:rPr lang="en-US" sz="1800" dirty="0">
                <a:solidFill>
                  <a:schemeClr val="tx1">
                    <a:lumMod val="85000"/>
                    <a:lumOff val="15000"/>
                  </a:schemeClr>
                </a:solidFill>
              </a:rPr>
              <a:t> yang </a:t>
            </a:r>
            <a:r>
              <a:rPr lang="en-US" sz="1800" dirty="0" err="1">
                <a:solidFill>
                  <a:schemeClr val="tx1">
                    <a:lumMod val="85000"/>
                    <a:lumOff val="15000"/>
                  </a:schemeClr>
                </a:solidFill>
              </a:rPr>
              <a:t>ingin</a:t>
            </a:r>
            <a:r>
              <a:rPr lang="en-US" sz="1800" dirty="0">
                <a:solidFill>
                  <a:schemeClr val="tx1">
                    <a:lumMod val="85000"/>
                    <a:lumOff val="15000"/>
                  </a:schemeClr>
                </a:solidFill>
              </a:rPr>
              <a:t> </a:t>
            </a:r>
            <a:r>
              <a:rPr lang="en-US" sz="1800" dirty="0" err="1">
                <a:solidFill>
                  <a:schemeClr val="tx1">
                    <a:lumMod val="85000"/>
                    <a:lumOff val="15000"/>
                  </a:schemeClr>
                </a:solidFill>
              </a:rPr>
              <a:t>diwujudkan</a:t>
            </a:r>
            <a:r>
              <a:rPr lang="en-US" sz="1800" dirty="0">
                <a:solidFill>
                  <a:schemeClr val="tx1">
                    <a:lumMod val="85000"/>
                    <a:lumOff val="15000"/>
                  </a:schemeClr>
                </a:solidFill>
              </a:rPr>
              <a:t>. </a:t>
            </a:r>
            <a:r>
              <a:rPr lang="en-US" sz="1800" dirty="0" err="1">
                <a:solidFill>
                  <a:schemeClr val="tx1">
                    <a:lumMod val="85000"/>
                    <a:lumOff val="15000"/>
                  </a:schemeClr>
                </a:solidFill>
              </a:rPr>
              <a:t>Selain</a:t>
            </a:r>
            <a:r>
              <a:rPr lang="en-US" sz="1800" dirty="0">
                <a:solidFill>
                  <a:schemeClr val="tx1">
                    <a:lumMod val="85000"/>
                    <a:lumOff val="15000"/>
                  </a:schemeClr>
                </a:solidFill>
              </a:rPr>
              <a:t> </a:t>
            </a:r>
            <a:r>
              <a:rPr lang="en-US" sz="1800" dirty="0" err="1">
                <a:solidFill>
                  <a:schemeClr val="tx1">
                    <a:lumMod val="85000"/>
                    <a:lumOff val="15000"/>
                  </a:schemeClr>
                </a:solidFill>
              </a:rPr>
              <a:t>itu</a:t>
            </a:r>
            <a:r>
              <a:rPr lang="en-US" sz="1800" dirty="0">
                <a:solidFill>
                  <a:schemeClr val="tx1">
                    <a:lumMod val="85000"/>
                    <a:lumOff val="15000"/>
                  </a:schemeClr>
                </a:solidFill>
              </a:rPr>
              <a:t>, </a:t>
            </a:r>
            <a:r>
              <a:rPr lang="en-US" sz="1800" dirty="0" err="1">
                <a:solidFill>
                  <a:schemeClr val="tx1">
                    <a:lumMod val="85000"/>
                    <a:lumOff val="15000"/>
                  </a:schemeClr>
                </a:solidFill>
              </a:rPr>
              <a:t>diharapkan</a:t>
            </a:r>
            <a:r>
              <a:rPr lang="en-US" sz="1800" dirty="0">
                <a:solidFill>
                  <a:schemeClr val="tx1">
                    <a:lumMod val="85000"/>
                    <a:lumOff val="15000"/>
                  </a:schemeClr>
                </a:solidFill>
              </a:rPr>
              <a:t> agar </a:t>
            </a:r>
            <a:r>
              <a:rPr lang="en-US" sz="1800" dirty="0" err="1">
                <a:solidFill>
                  <a:schemeClr val="tx1">
                    <a:lumMod val="85000"/>
                    <a:lumOff val="15000"/>
                  </a:schemeClr>
                </a:solidFill>
              </a:rPr>
              <a:t>setiap</a:t>
            </a:r>
            <a:r>
              <a:rPr lang="en-US" sz="1800" dirty="0">
                <a:solidFill>
                  <a:schemeClr val="tx1">
                    <a:lumMod val="85000"/>
                    <a:lumOff val="15000"/>
                  </a:schemeClr>
                </a:solidFill>
              </a:rPr>
              <a:t> unit </a:t>
            </a:r>
            <a:r>
              <a:rPr lang="en-US" sz="1800" dirty="0" err="1">
                <a:solidFill>
                  <a:schemeClr val="tx1">
                    <a:lumMod val="85000"/>
                    <a:lumOff val="15000"/>
                  </a:schemeClr>
                </a:solidFill>
              </a:rPr>
              <a:t>kerja</a:t>
            </a:r>
            <a:r>
              <a:rPr lang="en-US" sz="1800" dirty="0">
                <a:solidFill>
                  <a:schemeClr val="tx1">
                    <a:lumMod val="85000"/>
                    <a:lumOff val="15000"/>
                  </a:schemeClr>
                </a:solidFill>
              </a:rPr>
              <a:t> (</a:t>
            </a:r>
            <a:r>
              <a:rPr lang="en-US" sz="1800" dirty="0" err="1">
                <a:solidFill>
                  <a:schemeClr val="tx1">
                    <a:lumMod val="85000"/>
                    <a:lumOff val="15000"/>
                  </a:schemeClr>
                </a:solidFill>
              </a:rPr>
              <a:t>tingkat</a:t>
            </a:r>
            <a:r>
              <a:rPr lang="en-US" sz="1800" dirty="0">
                <a:solidFill>
                  <a:schemeClr val="tx1">
                    <a:lumMod val="85000"/>
                    <a:lumOff val="15000"/>
                  </a:schemeClr>
                </a:solidFill>
              </a:rPr>
              <a:t> </a:t>
            </a:r>
            <a:r>
              <a:rPr lang="en-US" sz="1800" dirty="0" err="1">
                <a:solidFill>
                  <a:schemeClr val="tx1">
                    <a:lumMod val="85000"/>
                    <a:lumOff val="15000"/>
                  </a:schemeClr>
                </a:solidFill>
              </a:rPr>
              <a:t>eselon</a:t>
            </a:r>
            <a:r>
              <a:rPr lang="en-US" sz="1800" dirty="0">
                <a:solidFill>
                  <a:schemeClr val="tx1">
                    <a:lumMod val="85000"/>
                    <a:lumOff val="15000"/>
                  </a:schemeClr>
                </a:solidFill>
              </a:rPr>
              <a:t> 1) </a:t>
            </a:r>
            <a:r>
              <a:rPr lang="en-US" sz="1800" dirty="0" err="1">
                <a:solidFill>
                  <a:schemeClr val="tx1">
                    <a:lumMod val="85000"/>
                    <a:lumOff val="15000"/>
                  </a:schemeClr>
                </a:solidFill>
              </a:rPr>
              <a:t>untuk</a:t>
            </a:r>
            <a:r>
              <a:rPr lang="en-US" sz="1800" dirty="0">
                <a:solidFill>
                  <a:schemeClr val="tx1">
                    <a:lumMod val="85000"/>
                    <a:lumOff val="15000"/>
                  </a:schemeClr>
                </a:solidFill>
              </a:rPr>
              <a:t> </a:t>
            </a:r>
            <a:r>
              <a:rPr lang="en-US" sz="1800" dirty="0" err="1">
                <a:solidFill>
                  <a:schemeClr val="tx1">
                    <a:lumMod val="85000"/>
                    <a:lumOff val="15000"/>
                  </a:schemeClr>
                </a:solidFill>
              </a:rPr>
              <a:t>ikut</a:t>
            </a:r>
            <a:r>
              <a:rPr lang="en-US" sz="1800" dirty="0">
                <a:solidFill>
                  <a:schemeClr val="tx1">
                    <a:lumMod val="85000"/>
                    <a:lumOff val="15000"/>
                  </a:schemeClr>
                </a:solidFill>
              </a:rPr>
              <a:t> </a:t>
            </a:r>
            <a:r>
              <a:rPr lang="en-US" sz="1800" dirty="0" err="1">
                <a:solidFill>
                  <a:schemeClr val="tx1">
                    <a:lumMod val="85000"/>
                    <a:lumOff val="15000"/>
                  </a:schemeClr>
                </a:solidFill>
              </a:rPr>
              <a:t>terlibat</a:t>
            </a:r>
            <a:r>
              <a:rPr lang="en-US" sz="1800" dirty="0">
                <a:solidFill>
                  <a:schemeClr val="tx1">
                    <a:lumMod val="85000"/>
                    <a:lumOff val="15000"/>
                  </a:schemeClr>
                </a:solidFill>
              </a:rPr>
              <a:t> </a:t>
            </a:r>
            <a:r>
              <a:rPr lang="en-US" sz="1800" dirty="0" err="1">
                <a:solidFill>
                  <a:schemeClr val="tx1">
                    <a:lumMod val="85000"/>
                    <a:lumOff val="15000"/>
                  </a:schemeClr>
                </a:solidFill>
              </a:rPr>
              <a:t>dalam</a:t>
            </a:r>
            <a:r>
              <a:rPr lang="en-US" sz="1800" dirty="0">
                <a:solidFill>
                  <a:schemeClr val="tx1">
                    <a:lumMod val="85000"/>
                    <a:lumOff val="15000"/>
                  </a:schemeClr>
                </a:solidFill>
              </a:rPr>
              <a:t> </a:t>
            </a:r>
            <a:r>
              <a:rPr lang="en-US" sz="1800" dirty="0" err="1">
                <a:solidFill>
                  <a:schemeClr val="tx1">
                    <a:lumMod val="85000"/>
                    <a:lumOff val="15000"/>
                  </a:schemeClr>
                </a:solidFill>
              </a:rPr>
              <a:t>membuat</a:t>
            </a:r>
            <a:r>
              <a:rPr lang="en-US" sz="1800" dirty="0">
                <a:solidFill>
                  <a:schemeClr val="tx1">
                    <a:lumMod val="85000"/>
                    <a:lumOff val="15000"/>
                  </a:schemeClr>
                </a:solidFill>
              </a:rPr>
              <a:t> Quick Wins yang </a:t>
            </a:r>
            <a:r>
              <a:rPr lang="en-US" sz="1800" dirty="0" err="1">
                <a:solidFill>
                  <a:schemeClr val="tx1">
                    <a:lumMod val="85000"/>
                    <a:lumOff val="15000"/>
                  </a:schemeClr>
                </a:solidFill>
              </a:rPr>
              <a:t>telah</a:t>
            </a:r>
            <a:r>
              <a:rPr lang="en-US" sz="1800" dirty="0">
                <a:solidFill>
                  <a:schemeClr val="tx1">
                    <a:lumMod val="85000"/>
                    <a:lumOff val="15000"/>
                  </a:schemeClr>
                </a:solidFill>
              </a:rPr>
              <a:t> </a:t>
            </a:r>
            <a:r>
              <a:rPr lang="en-US" sz="1800" dirty="0" err="1">
                <a:solidFill>
                  <a:schemeClr val="tx1">
                    <a:lumMod val="85000"/>
                    <a:lumOff val="15000"/>
                  </a:schemeClr>
                </a:solidFill>
              </a:rPr>
              <a:t>disusun</a:t>
            </a:r>
            <a:r>
              <a:rPr lang="en-US" sz="1800" dirty="0">
                <a:solidFill>
                  <a:schemeClr val="tx1">
                    <a:lumMod val="85000"/>
                    <a:lumOff val="15000"/>
                  </a:schemeClr>
                </a:solidFill>
              </a:rPr>
              <a:t>, </a:t>
            </a:r>
            <a:r>
              <a:rPr lang="en-US" sz="1800" dirty="0" err="1">
                <a:solidFill>
                  <a:schemeClr val="tx1">
                    <a:lumMod val="85000"/>
                    <a:lumOff val="15000"/>
                  </a:schemeClr>
                </a:solidFill>
              </a:rPr>
              <a:t>serta</a:t>
            </a:r>
            <a:r>
              <a:rPr lang="en-US" sz="1800" dirty="0">
                <a:solidFill>
                  <a:schemeClr val="tx1">
                    <a:lumMod val="85000"/>
                    <a:lumOff val="15000"/>
                  </a:schemeClr>
                </a:solidFill>
              </a:rPr>
              <a:t> </a:t>
            </a:r>
            <a:r>
              <a:rPr lang="en-US" sz="1800" dirty="0" err="1">
                <a:solidFill>
                  <a:schemeClr val="tx1">
                    <a:lumMod val="85000"/>
                    <a:lumOff val="15000"/>
                  </a:schemeClr>
                </a:solidFill>
              </a:rPr>
              <a:t>melakukan</a:t>
            </a:r>
            <a:r>
              <a:rPr lang="en-US" sz="1800" dirty="0">
                <a:solidFill>
                  <a:schemeClr val="tx1">
                    <a:lumMod val="85000"/>
                    <a:lumOff val="15000"/>
                  </a:schemeClr>
                </a:solidFill>
              </a:rPr>
              <a:t> monitoring dan </a:t>
            </a:r>
            <a:r>
              <a:rPr lang="en-US" sz="1800" dirty="0" err="1">
                <a:solidFill>
                  <a:schemeClr val="tx1">
                    <a:lumMod val="85000"/>
                    <a:lumOff val="15000"/>
                  </a:schemeClr>
                </a:solidFill>
              </a:rPr>
              <a:t>evaluasi</a:t>
            </a:r>
            <a:r>
              <a:rPr lang="en-US" sz="1800" dirty="0">
                <a:solidFill>
                  <a:schemeClr val="tx1">
                    <a:lumMod val="85000"/>
                    <a:lumOff val="15000"/>
                  </a:schemeClr>
                </a:solidFill>
              </a:rPr>
              <a:t> </a:t>
            </a:r>
            <a:r>
              <a:rPr lang="en-US" sz="1800" dirty="0" err="1">
                <a:solidFill>
                  <a:schemeClr val="tx1">
                    <a:lumMod val="85000"/>
                    <a:lumOff val="15000"/>
                  </a:schemeClr>
                </a:solidFill>
              </a:rPr>
              <a:t>secara</a:t>
            </a:r>
            <a:r>
              <a:rPr lang="en-US" sz="1800" dirty="0">
                <a:solidFill>
                  <a:schemeClr val="tx1">
                    <a:lumMod val="85000"/>
                    <a:lumOff val="15000"/>
                  </a:schemeClr>
                </a:solidFill>
              </a:rPr>
              <a:t> </a:t>
            </a:r>
            <a:r>
              <a:rPr lang="en-US" sz="1800" dirty="0" err="1">
                <a:solidFill>
                  <a:schemeClr val="tx1">
                    <a:lumMod val="85000"/>
                    <a:lumOff val="15000"/>
                  </a:schemeClr>
                </a:solidFill>
              </a:rPr>
              <a:t>berkala</a:t>
            </a:r>
            <a:r>
              <a:rPr lang="en-US" sz="1800" dirty="0">
                <a:solidFill>
                  <a:schemeClr val="tx1">
                    <a:lumMod val="85000"/>
                    <a:lumOff val="15000"/>
                  </a:schemeClr>
                </a:solidFill>
              </a:rPr>
              <a:t> </a:t>
            </a:r>
            <a:r>
              <a:rPr lang="en-US" sz="1800" dirty="0" err="1">
                <a:solidFill>
                  <a:schemeClr val="tx1">
                    <a:lumMod val="85000"/>
                    <a:lumOff val="15000"/>
                  </a:schemeClr>
                </a:solidFill>
              </a:rPr>
              <a:t>terhadap</a:t>
            </a:r>
            <a:r>
              <a:rPr lang="en-US" sz="1800" dirty="0">
                <a:solidFill>
                  <a:schemeClr val="tx1">
                    <a:lumMod val="85000"/>
                    <a:lumOff val="15000"/>
                  </a:schemeClr>
                </a:solidFill>
              </a:rPr>
              <a:t> </a:t>
            </a:r>
            <a:r>
              <a:rPr lang="en-US" sz="1800" dirty="0" err="1">
                <a:solidFill>
                  <a:schemeClr val="tx1">
                    <a:lumMod val="85000"/>
                    <a:lumOff val="15000"/>
                  </a:schemeClr>
                </a:solidFill>
              </a:rPr>
              <a:t>pencapaian</a:t>
            </a:r>
            <a:r>
              <a:rPr lang="en-US" sz="1800" dirty="0">
                <a:solidFill>
                  <a:schemeClr val="tx1">
                    <a:lumMod val="85000"/>
                    <a:lumOff val="15000"/>
                  </a:schemeClr>
                </a:solidFill>
              </a:rPr>
              <a:t> Quick Wins di </a:t>
            </a:r>
            <a:r>
              <a:rPr lang="en-US" sz="1800" dirty="0" err="1">
                <a:solidFill>
                  <a:schemeClr val="tx1">
                    <a:lumMod val="85000"/>
                    <a:lumOff val="15000"/>
                  </a:schemeClr>
                </a:solidFill>
              </a:rPr>
              <a:t>tahun</a:t>
            </a:r>
            <a:r>
              <a:rPr lang="en-US" sz="1800" dirty="0">
                <a:solidFill>
                  <a:schemeClr val="tx1">
                    <a:lumMod val="85000"/>
                    <a:lumOff val="15000"/>
                  </a:schemeClr>
                </a:solidFill>
              </a:rPr>
              <a:t> </a:t>
            </a:r>
            <a:r>
              <a:rPr lang="en-US" sz="1800" dirty="0" err="1">
                <a:solidFill>
                  <a:schemeClr val="tx1">
                    <a:lumMod val="85000"/>
                    <a:lumOff val="15000"/>
                  </a:schemeClr>
                </a:solidFill>
              </a:rPr>
              <a:t>berjalan</a:t>
            </a:r>
            <a:r>
              <a:rPr lang="en-US" sz="1800" dirty="0">
                <a:solidFill>
                  <a:schemeClr val="tx1">
                    <a:lumMod val="85000"/>
                    <a:lumOff val="15000"/>
                  </a:schemeClr>
                </a:solidFill>
              </a:rPr>
              <a:t>.</a:t>
            </a:r>
          </a:p>
          <a:p>
            <a:pPr marL="380990">
              <a:spcBef>
                <a:spcPts val="2133"/>
              </a:spcBef>
              <a:spcAft>
                <a:spcPts val="267"/>
              </a:spcAft>
              <a:buFont typeface="Arial" panose="020B0604020202020204" pitchFamily="34" charset="0"/>
              <a:buChar char="•"/>
            </a:pPr>
            <a:endParaRPr lang="en-US" sz="1400" dirty="0">
              <a:solidFill>
                <a:schemeClr val="tx1">
                  <a:lumMod val="85000"/>
                  <a:lumOff val="1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5"/>
        <p:cNvGrpSpPr/>
        <p:nvPr/>
      </p:nvGrpSpPr>
      <p:grpSpPr>
        <a:xfrm>
          <a:off x="0" y="0"/>
          <a:ext cx="0" cy="0"/>
          <a:chOff x="0" y="0"/>
          <a:chExt cx="0" cy="0"/>
        </a:xfrm>
      </p:grpSpPr>
      <p:sp useBgFill="1">
        <p:nvSpPr>
          <p:cNvPr id="247" name="Rectangle 24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Freeform: Shape 24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Google Shape;237;p38"/>
          <p:cNvSpPr txBox="1">
            <a:spLocks noGrp="1"/>
          </p:cNvSpPr>
          <p:nvPr>
            <p:ph type="title"/>
          </p:nvPr>
        </p:nvSpPr>
        <p:spPr>
          <a:xfrm>
            <a:off x="686834" y="1153572"/>
            <a:ext cx="3200400" cy="4461163"/>
          </a:xfrm>
          <a:prstGeom prst="rect">
            <a:avLst/>
          </a:prstGeom>
        </p:spPr>
        <p:txBody>
          <a:bodyPr spcFirstLastPara="1" vert="horz" lIns="91440" tIns="45720" rIns="91440" bIns="45720" rtlCol="0" anchor="ctr" anchorCtr="0">
            <a:normAutofit/>
          </a:bodyPr>
          <a:lstStyle/>
          <a:p>
            <a:pPr algn="l">
              <a:spcBef>
                <a:spcPct val="0"/>
              </a:spcBef>
            </a:pPr>
            <a:r>
              <a:rPr lang="en-US" sz="4400" kern="1200">
                <a:solidFill>
                  <a:srgbClr val="FFFFFF"/>
                </a:solidFill>
                <a:latin typeface="+mj-lt"/>
                <a:ea typeface="+mj-ea"/>
                <a:cs typeface="+mj-cs"/>
              </a:rPr>
              <a:t>DEREGULASI KEBIJAKAN</a:t>
            </a:r>
          </a:p>
        </p:txBody>
      </p:sp>
      <p:sp>
        <p:nvSpPr>
          <p:cNvPr id="251" name="Arc 25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8" name="Google Shape;238;p38"/>
          <p:cNvSpPr txBox="1">
            <a:spLocks noGrp="1"/>
          </p:cNvSpPr>
          <p:nvPr>
            <p:ph type="subTitle" idx="1"/>
          </p:nvPr>
        </p:nvSpPr>
        <p:spPr>
          <a:xfrm>
            <a:off x="4447308" y="591344"/>
            <a:ext cx="6906491" cy="5585619"/>
          </a:xfrm>
          <a:prstGeom prst="rect">
            <a:avLst/>
          </a:prstGeom>
        </p:spPr>
        <p:style>
          <a:lnRef idx="0">
            <a:scrgbClr r="0" g="0" b="0"/>
          </a:lnRef>
          <a:fillRef idx="0">
            <a:scrgbClr r="0" g="0" b="0"/>
          </a:fillRef>
          <a:effectRef idx="0">
            <a:scrgbClr r="0" g="0" b="0"/>
          </a:effectRef>
          <a:fontRef idx="minor">
            <a:schemeClr val="accent1"/>
          </a:fontRef>
        </p:style>
        <p:txBody>
          <a:bodyPr spcFirstLastPara="1" vert="horz" lIns="91440" tIns="45720" rIns="91440" bIns="45720" rtlCol="0" anchor="ctr" anchorCtr="0">
            <a:normAutofit/>
          </a:bodyPr>
          <a:lstStyle/>
          <a:p>
            <a:pPr algn="just">
              <a:spcAft>
                <a:spcPts val="267"/>
              </a:spcAft>
              <a:buFont typeface="Arial" panose="020B0604020202020204" pitchFamily="34" charset="0"/>
              <a:buChar char="•"/>
            </a:pPr>
            <a:endParaRPr lang="en-US" sz="2000" dirty="0">
              <a:solidFill>
                <a:schemeClr val="tx1"/>
              </a:solidFill>
            </a:endParaRPr>
          </a:p>
          <a:p>
            <a:pPr marL="380990" algn="just">
              <a:spcAft>
                <a:spcPts val="267"/>
              </a:spcAft>
              <a:buFont typeface="Arial" panose="020B0604020202020204" pitchFamily="34" charset="0"/>
              <a:buChar char="•"/>
            </a:pPr>
            <a:r>
              <a:rPr lang="en-US" sz="2000" dirty="0" err="1">
                <a:solidFill>
                  <a:schemeClr val="tx1"/>
                </a:solidFill>
              </a:rPr>
              <a:t>Saat</a:t>
            </a:r>
            <a:r>
              <a:rPr lang="en-US" sz="2000" dirty="0">
                <a:solidFill>
                  <a:schemeClr val="tx1"/>
                </a:solidFill>
              </a:rPr>
              <a:t> </a:t>
            </a:r>
            <a:r>
              <a:rPr lang="en-US" sz="2000" dirty="0" err="1">
                <a:solidFill>
                  <a:schemeClr val="tx1"/>
                </a:solidFill>
              </a:rPr>
              <a:t>ini</a:t>
            </a:r>
            <a:r>
              <a:rPr lang="en-US" sz="2000" dirty="0">
                <a:solidFill>
                  <a:schemeClr val="tx1"/>
                </a:solidFill>
              </a:rPr>
              <a:t>, Kementerian </a:t>
            </a:r>
            <a:r>
              <a:rPr lang="en-US" sz="2000" dirty="0" err="1">
                <a:solidFill>
                  <a:schemeClr val="tx1"/>
                </a:solidFill>
              </a:rPr>
              <a:t>Pertanian</a:t>
            </a:r>
            <a:r>
              <a:rPr lang="en-US" sz="2000" dirty="0">
                <a:solidFill>
                  <a:schemeClr val="tx1"/>
                </a:solidFill>
              </a:rPr>
              <a:t> </a:t>
            </a:r>
            <a:r>
              <a:rPr lang="en-US" sz="2000" dirty="0" err="1">
                <a:solidFill>
                  <a:schemeClr val="tx1"/>
                </a:solidFill>
              </a:rPr>
              <a:t>telah</a:t>
            </a:r>
            <a:r>
              <a:rPr lang="en-US" sz="2000" dirty="0">
                <a:solidFill>
                  <a:schemeClr val="tx1"/>
                </a:solidFill>
              </a:rPr>
              <a:t> </a:t>
            </a:r>
            <a:r>
              <a:rPr lang="en-US" sz="2000" dirty="0" err="1">
                <a:solidFill>
                  <a:schemeClr val="tx1"/>
                </a:solidFill>
              </a:rPr>
              <a:t>melakukan</a:t>
            </a:r>
            <a:r>
              <a:rPr lang="en-US" sz="2000" dirty="0">
                <a:solidFill>
                  <a:schemeClr val="tx1"/>
                </a:solidFill>
              </a:rPr>
              <a:t> </a:t>
            </a:r>
            <a:r>
              <a:rPr lang="en-US" sz="2000" dirty="0" err="1">
                <a:solidFill>
                  <a:schemeClr val="tx1"/>
                </a:solidFill>
              </a:rPr>
              <a:t>berbagai</a:t>
            </a:r>
            <a:r>
              <a:rPr lang="en-US" sz="2000" dirty="0">
                <a:solidFill>
                  <a:schemeClr val="tx1"/>
                </a:solidFill>
              </a:rPr>
              <a:t> </a:t>
            </a:r>
            <a:r>
              <a:rPr lang="en-US" sz="2000" dirty="0" err="1">
                <a:solidFill>
                  <a:schemeClr val="tx1"/>
                </a:solidFill>
              </a:rPr>
              <a:t>upaya</a:t>
            </a:r>
            <a:r>
              <a:rPr lang="en-US" sz="2000" dirty="0">
                <a:solidFill>
                  <a:schemeClr val="tx1"/>
                </a:solidFill>
              </a:rPr>
              <a:t> </a:t>
            </a:r>
            <a:r>
              <a:rPr lang="en-US" sz="2000" dirty="0" err="1">
                <a:solidFill>
                  <a:schemeClr val="tx1"/>
                </a:solidFill>
              </a:rPr>
              <a:t>dalam</a:t>
            </a:r>
            <a:r>
              <a:rPr lang="en-US" sz="2000" dirty="0">
                <a:solidFill>
                  <a:schemeClr val="tx1"/>
                </a:solidFill>
              </a:rPr>
              <a:t> </a:t>
            </a:r>
            <a:r>
              <a:rPr lang="en-US" sz="2000" dirty="0" err="1">
                <a:solidFill>
                  <a:schemeClr val="tx1"/>
                </a:solidFill>
              </a:rPr>
              <a:t>penataan</a:t>
            </a:r>
            <a:r>
              <a:rPr lang="en-US" sz="2000" dirty="0">
                <a:solidFill>
                  <a:schemeClr val="tx1"/>
                </a:solidFill>
              </a:rPr>
              <a:t> </a:t>
            </a:r>
            <a:r>
              <a:rPr lang="en-US" sz="2000" dirty="0" err="1">
                <a:solidFill>
                  <a:schemeClr val="tx1"/>
                </a:solidFill>
              </a:rPr>
              <a:t>kebijakan</a:t>
            </a:r>
            <a:r>
              <a:rPr lang="en-US" sz="2000" dirty="0">
                <a:solidFill>
                  <a:schemeClr val="tx1"/>
                </a:solidFill>
              </a:rPr>
              <a:t> </a:t>
            </a:r>
            <a:r>
              <a:rPr lang="en-US" sz="2000" dirty="0" err="1">
                <a:solidFill>
                  <a:schemeClr val="tx1"/>
                </a:solidFill>
              </a:rPr>
              <a:t>dengan</a:t>
            </a:r>
            <a:r>
              <a:rPr lang="en-US" sz="2000" dirty="0">
                <a:solidFill>
                  <a:schemeClr val="tx1"/>
                </a:solidFill>
              </a:rPr>
              <a:t> </a:t>
            </a:r>
            <a:r>
              <a:rPr lang="en-US" sz="2000" dirty="0" err="1">
                <a:solidFill>
                  <a:schemeClr val="tx1"/>
                </a:solidFill>
              </a:rPr>
              <a:t>telah</a:t>
            </a:r>
            <a:r>
              <a:rPr lang="en-US" sz="2000" dirty="0">
                <a:solidFill>
                  <a:schemeClr val="tx1"/>
                </a:solidFill>
              </a:rPr>
              <a:t> </a:t>
            </a:r>
            <a:r>
              <a:rPr lang="en-US" sz="2000" dirty="0" err="1">
                <a:solidFill>
                  <a:schemeClr val="tx1"/>
                </a:solidFill>
              </a:rPr>
              <a:t>melakukan</a:t>
            </a:r>
            <a:r>
              <a:rPr lang="en-US" sz="2000" dirty="0">
                <a:solidFill>
                  <a:schemeClr val="tx1"/>
                </a:solidFill>
              </a:rPr>
              <a:t> </a:t>
            </a:r>
            <a:r>
              <a:rPr lang="en-US" sz="2000" dirty="0" err="1">
                <a:solidFill>
                  <a:schemeClr val="tx1"/>
                </a:solidFill>
              </a:rPr>
              <a:t>pencabutan</a:t>
            </a:r>
            <a:r>
              <a:rPr lang="en-US" sz="2000" dirty="0">
                <a:solidFill>
                  <a:schemeClr val="tx1"/>
                </a:solidFill>
              </a:rPr>
              <a:t> </a:t>
            </a:r>
            <a:r>
              <a:rPr lang="en-US" sz="2000" dirty="0" err="1">
                <a:solidFill>
                  <a:schemeClr val="tx1"/>
                </a:solidFill>
              </a:rPr>
              <a:t>terhadap</a:t>
            </a:r>
            <a:r>
              <a:rPr lang="en-US" sz="2000" dirty="0">
                <a:solidFill>
                  <a:schemeClr val="tx1"/>
                </a:solidFill>
              </a:rPr>
              <a:t> 50 (lima </a:t>
            </a:r>
            <a:r>
              <a:rPr lang="en-US" sz="2000" dirty="0" err="1">
                <a:solidFill>
                  <a:schemeClr val="tx1"/>
                </a:solidFill>
              </a:rPr>
              <a:t>puluh</a:t>
            </a:r>
            <a:r>
              <a:rPr lang="en-US" sz="2000" dirty="0">
                <a:solidFill>
                  <a:schemeClr val="tx1"/>
                </a:solidFill>
              </a:rPr>
              <a:t>) </a:t>
            </a:r>
            <a:r>
              <a:rPr lang="en-US" sz="2000" dirty="0" err="1">
                <a:solidFill>
                  <a:schemeClr val="tx1"/>
                </a:solidFill>
              </a:rPr>
              <a:t>peraturan</a:t>
            </a:r>
            <a:r>
              <a:rPr lang="en-US" sz="2000" dirty="0">
                <a:solidFill>
                  <a:schemeClr val="tx1"/>
                </a:solidFill>
              </a:rPr>
              <a:t> Menteri dan </a:t>
            </a:r>
            <a:r>
              <a:rPr lang="en-US" sz="2000" dirty="0" err="1">
                <a:solidFill>
                  <a:schemeClr val="tx1"/>
                </a:solidFill>
              </a:rPr>
              <a:t>melakukan</a:t>
            </a:r>
            <a:r>
              <a:rPr lang="en-US" sz="2000" dirty="0">
                <a:solidFill>
                  <a:schemeClr val="tx1"/>
                </a:solidFill>
              </a:rPr>
              <a:t> </a:t>
            </a:r>
            <a:r>
              <a:rPr lang="en-US" sz="2000" dirty="0" err="1">
                <a:solidFill>
                  <a:schemeClr val="tx1"/>
                </a:solidFill>
              </a:rPr>
              <a:t>perubahan</a:t>
            </a:r>
            <a:r>
              <a:rPr lang="en-US" sz="2000" dirty="0">
                <a:solidFill>
                  <a:schemeClr val="tx1"/>
                </a:solidFill>
              </a:rPr>
              <a:t> pada 12 (</a:t>
            </a:r>
            <a:r>
              <a:rPr lang="en-US" sz="2000" dirty="0" err="1">
                <a:solidFill>
                  <a:schemeClr val="tx1"/>
                </a:solidFill>
              </a:rPr>
              <a:t>dua</a:t>
            </a:r>
            <a:r>
              <a:rPr lang="en-US" sz="2000" dirty="0">
                <a:solidFill>
                  <a:schemeClr val="tx1"/>
                </a:solidFill>
              </a:rPr>
              <a:t> </a:t>
            </a:r>
            <a:r>
              <a:rPr lang="en-US" sz="2000" dirty="0" err="1">
                <a:solidFill>
                  <a:schemeClr val="tx1"/>
                </a:solidFill>
              </a:rPr>
              <a:t>belas</a:t>
            </a:r>
            <a:r>
              <a:rPr lang="en-US" sz="2000" dirty="0">
                <a:solidFill>
                  <a:schemeClr val="tx1"/>
                </a:solidFill>
              </a:rPr>
              <a:t>) </a:t>
            </a:r>
            <a:r>
              <a:rPr lang="en-US" sz="2000" dirty="0" err="1">
                <a:solidFill>
                  <a:schemeClr val="tx1"/>
                </a:solidFill>
              </a:rPr>
              <a:t>peraturan</a:t>
            </a:r>
            <a:r>
              <a:rPr lang="en-US" sz="2000" dirty="0">
                <a:solidFill>
                  <a:schemeClr val="tx1"/>
                </a:solidFill>
              </a:rPr>
              <a:t> Menteri </a:t>
            </a:r>
            <a:r>
              <a:rPr lang="en-US" sz="2000" dirty="0" err="1">
                <a:solidFill>
                  <a:schemeClr val="tx1"/>
                </a:solidFill>
              </a:rPr>
              <a:t>tersebut</a:t>
            </a:r>
            <a:r>
              <a:rPr lang="en-US" sz="2000" dirty="0">
                <a:solidFill>
                  <a:schemeClr val="tx1"/>
                </a:solidFill>
              </a:rPr>
              <a:t> </a:t>
            </a:r>
            <a:r>
              <a:rPr lang="en-US" sz="2000" dirty="0" err="1">
                <a:solidFill>
                  <a:schemeClr val="tx1"/>
                </a:solidFill>
              </a:rPr>
              <a:t>menjadi</a:t>
            </a:r>
            <a:r>
              <a:rPr lang="en-US" sz="2000" dirty="0">
                <a:solidFill>
                  <a:schemeClr val="tx1"/>
                </a:solidFill>
              </a:rPr>
              <a:t> </a:t>
            </a:r>
            <a:r>
              <a:rPr lang="en-US" sz="2000" dirty="0" err="1">
                <a:solidFill>
                  <a:schemeClr val="tx1"/>
                </a:solidFill>
              </a:rPr>
              <a:t>Permentan</a:t>
            </a:r>
            <a:r>
              <a:rPr lang="en-US" sz="2000" dirty="0">
                <a:solidFill>
                  <a:schemeClr val="tx1"/>
                </a:solidFill>
              </a:rPr>
              <a:t> 19 </a:t>
            </a:r>
            <a:r>
              <a:rPr lang="en-US" sz="2000" dirty="0" err="1">
                <a:solidFill>
                  <a:schemeClr val="tx1"/>
                </a:solidFill>
              </a:rPr>
              <a:t>tahun</a:t>
            </a:r>
            <a:r>
              <a:rPr lang="en-US" sz="2000" dirty="0">
                <a:solidFill>
                  <a:schemeClr val="tx1"/>
                </a:solidFill>
              </a:rPr>
              <a:t> 2020 </a:t>
            </a:r>
            <a:r>
              <a:rPr lang="en-US" sz="2000" dirty="0" err="1">
                <a:solidFill>
                  <a:schemeClr val="tx1"/>
                </a:solidFill>
              </a:rPr>
              <a:t>untuk</a:t>
            </a:r>
            <a:r>
              <a:rPr lang="en-US" sz="2000" dirty="0">
                <a:solidFill>
                  <a:schemeClr val="tx1"/>
                </a:solidFill>
              </a:rPr>
              <a:t> </a:t>
            </a:r>
            <a:r>
              <a:rPr lang="en-US" sz="2000" dirty="0" err="1">
                <a:solidFill>
                  <a:schemeClr val="tx1"/>
                </a:solidFill>
              </a:rPr>
              <a:t>meminimalisir</a:t>
            </a:r>
            <a:r>
              <a:rPr lang="en-US" sz="2000" dirty="0">
                <a:solidFill>
                  <a:schemeClr val="tx1"/>
                </a:solidFill>
              </a:rPr>
              <a:t> </a:t>
            </a:r>
            <a:r>
              <a:rPr lang="en-US" sz="2000" dirty="0" err="1">
                <a:solidFill>
                  <a:schemeClr val="tx1"/>
                </a:solidFill>
              </a:rPr>
              <a:t>resiko</a:t>
            </a:r>
            <a:r>
              <a:rPr lang="en-US" sz="2000" dirty="0">
                <a:solidFill>
                  <a:schemeClr val="tx1"/>
                </a:solidFill>
              </a:rPr>
              <a:t> </a:t>
            </a:r>
            <a:r>
              <a:rPr lang="en-US" sz="2000" dirty="0" err="1">
                <a:solidFill>
                  <a:schemeClr val="tx1"/>
                </a:solidFill>
              </a:rPr>
              <a:t>kerugian</a:t>
            </a:r>
            <a:r>
              <a:rPr lang="en-US" sz="2000" dirty="0">
                <a:solidFill>
                  <a:schemeClr val="tx1"/>
                </a:solidFill>
              </a:rPr>
              <a:t> </a:t>
            </a:r>
            <a:r>
              <a:rPr lang="en-US" sz="2000" dirty="0" err="1">
                <a:solidFill>
                  <a:schemeClr val="tx1"/>
                </a:solidFill>
              </a:rPr>
              <a:t>ekonomi</a:t>
            </a:r>
            <a:r>
              <a:rPr lang="en-US" sz="2000" dirty="0">
                <a:solidFill>
                  <a:schemeClr val="tx1"/>
                </a:solidFill>
              </a:rPr>
              <a:t> </a:t>
            </a:r>
            <a:r>
              <a:rPr lang="en-US" sz="2000" dirty="0" err="1">
                <a:solidFill>
                  <a:schemeClr val="tx1"/>
                </a:solidFill>
              </a:rPr>
              <a:t>sektor</a:t>
            </a:r>
            <a:r>
              <a:rPr lang="en-US" sz="2000" dirty="0">
                <a:solidFill>
                  <a:schemeClr val="tx1"/>
                </a:solidFill>
              </a:rPr>
              <a:t> </a:t>
            </a:r>
            <a:r>
              <a:rPr lang="en-US" sz="2000" dirty="0" err="1">
                <a:solidFill>
                  <a:schemeClr val="tx1"/>
                </a:solidFill>
              </a:rPr>
              <a:t>pertanian</a:t>
            </a:r>
            <a:r>
              <a:rPr lang="en-US" sz="2000" dirty="0">
                <a:solidFill>
                  <a:schemeClr val="tx1"/>
                </a:solidFill>
              </a:rPr>
              <a:t> yang </a:t>
            </a:r>
            <a:r>
              <a:rPr lang="en-US" sz="2000" dirty="0" err="1">
                <a:solidFill>
                  <a:schemeClr val="tx1"/>
                </a:solidFill>
              </a:rPr>
              <a:t>terdampak</a:t>
            </a:r>
            <a:r>
              <a:rPr lang="en-US" sz="2000" dirty="0">
                <a:solidFill>
                  <a:schemeClr val="tx1"/>
                </a:solidFill>
              </a:rPr>
              <a:t> Covid-19 </a:t>
            </a:r>
            <a:r>
              <a:rPr lang="en-US" sz="2000" dirty="0" err="1">
                <a:solidFill>
                  <a:schemeClr val="tx1"/>
                </a:solidFill>
              </a:rPr>
              <a:t>serta</a:t>
            </a:r>
            <a:r>
              <a:rPr lang="en-US" sz="2000" dirty="0">
                <a:solidFill>
                  <a:schemeClr val="tx1"/>
                </a:solidFill>
              </a:rPr>
              <a:t> </a:t>
            </a:r>
            <a:r>
              <a:rPr lang="en-US" sz="2000" dirty="0" err="1">
                <a:solidFill>
                  <a:schemeClr val="tx1"/>
                </a:solidFill>
              </a:rPr>
              <a:t>sedang</a:t>
            </a:r>
            <a:r>
              <a:rPr lang="en-US" sz="2000" dirty="0">
                <a:solidFill>
                  <a:schemeClr val="tx1"/>
                </a:solidFill>
              </a:rPr>
              <a:t> </a:t>
            </a:r>
            <a:r>
              <a:rPr lang="en-US" sz="2000" dirty="0" err="1">
                <a:solidFill>
                  <a:schemeClr val="tx1"/>
                </a:solidFill>
              </a:rPr>
              <a:t>dalam</a:t>
            </a:r>
            <a:r>
              <a:rPr lang="en-US" sz="2000" dirty="0">
                <a:solidFill>
                  <a:schemeClr val="tx1"/>
                </a:solidFill>
              </a:rPr>
              <a:t> proses </a:t>
            </a:r>
            <a:r>
              <a:rPr lang="en-US" sz="2000" dirty="0" err="1">
                <a:solidFill>
                  <a:schemeClr val="tx1"/>
                </a:solidFill>
              </a:rPr>
              <a:t>penyusunan</a:t>
            </a:r>
            <a:r>
              <a:rPr lang="en-US" sz="2000" dirty="0">
                <a:solidFill>
                  <a:schemeClr val="tx1"/>
                </a:solidFill>
              </a:rPr>
              <a:t> </a:t>
            </a:r>
            <a:r>
              <a:rPr lang="en-US" sz="2000" dirty="0" err="1">
                <a:solidFill>
                  <a:schemeClr val="tx1"/>
                </a:solidFill>
              </a:rPr>
              <a:t>berbagai</a:t>
            </a:r>
            <a:r>
              <a:rPr lang="en-US" sz="2000" dirty="0">
                <a:solidFill>
                  <a:schemeClr val="tx1"/>
                </a:solidFill>
              </a:rPr>
              <a:t> </a:t>
            </a:r>
            <a:r>
              <a:rPr lang="en-US" sz="2000" dirty="0" err="1">
                <a:solidFill>
                  <a:schemeClr val="tx1"/>
                </a:solidFill>
              </a:rPr>
              <a:t>kebijakan</a:t>
            </a:r>
            <a:r>
              <a:rPr lang="en-US" sz="2000" dirty="0">
                <a:solidFill>
                  <a:schemeClr val="tx1"/>
                </a:solidFill>
              </a:rPr>
              <a:t> </a:t>
            </a:r>
            <a:r>
              <a:rPr lang="en-US" sz="2000" dirty="0" err="1">
                <a:solidFill>
                  <a:schemeClr val="tx1"/>
                </a:solidFill>
              </a:rPr>
              <a:t>guna</a:t>
            </a:r>
            <a:r>
              <a:rPr lang="en-US" sz="2000" dirty="0">
                <a:solidFill>
                  <a:schemeClr val="tx1"/>
                </a:solidFill>
              </a:rPr>
              <a:t> </a:t>
            </a:r>
            <a:r>
              <a:rPr lang="en-US" sz="2000" dirty="0" err="1">
                <a:solidFill>
                  <a:schemeClr val="tx1"/>
                </a:solidFill>
              </a:rPr>
              <a:t>mendukung</a:t>
            </a:r>
            <a:r>
              <a:rPr lang="en-US" sz="2000" dirty="0">
                <a:solidFill>
                  <a:schemeClr val="tx1"/>
                </a:solidFill>
              </a:rPr>
              <a:t> </a:t>
            </a:r>
            <a:r>
              <a:rPr lang="en-US" sz="2000" dirty="0" err="1">
                <a:solidFill>
                  <a:schemeClr val="tx1"/>
                </a:solidFill>
              </a:rPr>
              <a:t>pencapaian</a:t>
            </a:r>
            <a:r>
              <a:rPr lang="en-US" sz="2000" dirty="0">
                <a:solidFill>
                  <a:schemeClr val="tx1"/>
                </a:solidFill>
              </a:rPr>
              <a:t> </a:t>
            </a:r>
            <a:r>
              <a:rPr lang="en-US" sz="2000" dirty="0" err="1">
                <a:solidFill>
                  <a:schemeClr val="tx1"/>
                </a:solidFill>
              </a:rPr>
              <a:t>dari</a:t>
            </a:r>
            <a:r>
              <a:rPr lang="en-US" sz="2000" dirty="0">
                <a:solidFill>
                  <a:schemeClr val="tx1"/>
                </a:solidFill>
              </a:rPr>
              <a:t> </a:t>
            </a:r>
            <a:r>
              <a:rPr lang="en-US" sz="2000" i="1" dirty="0">
                <a:solidFill>
                  <a:schemeClr val="tx1"/>
                </a:solidFill>
              </a:rPr>
              <a:t>omnibus law</a:t>
            </a:r>
            <a:r>
              <a:rPr lang="en-US" sz="2000" dirty="0">
                <a:solidFill>
                  <a:schemeClr val="tx1"/>
                </a:solidFill>
              </a:rPr>
              <a:t> </a:t>
            </a:r>
            <a:r>
              <a:rPr lang="en-US" sz="2000" dirty="0" err="1">
                <a:solidFill>
                  <a:schemeClr val="tx1"/>
                </a:solidFill>
              </a:rPr>
              <a:t>cipta</a:t>
            </a:r>
            <a:r>
              <a:rPr lang="en-US" sz="2000" dirty="0">
                <a:solidFill>
                  <a:schemeClr val="tx1"/>
                </a:solidFill>
              </a:rPr>
              <a:t> </a:t>
            </a:r>
            <a:r>
              <a:rPr lang="en-US" sz="2000" dirty="0" err="1">
                <a:solidFill>
                  <a:schemeClr val="tx1"/>
                </a:solidFill>
              </a:rPr>
              <a:t>kerja</a:t>
            </a:r>
            <a:r>
              <a:rPr lang="en-US" sz="2000" dirty="0">
                <a:solidFill>
                  <a:schemeClr val="tx1"/>
                </a:solidFill>
              </a:rPr>
              <a:t> </a:t>
            </a:r>
          </a:p>
          <a:p>
            <a:pPr marL="152390" indent="0" algn="just">
              <a:spcAft>
                <a:spcPts val="267"/>
              </a:spcAft>
            </a:pPr>
            <a:endParaRPr lang="en-US" sz="2000" dirty="0">
              <a:solidFill>
                <a:schemeClr val="tx1"/>
              </a:solidFill>
            </a:endParaRPr>
          </a:p>
          <a:p>
            <a:pPr marL="380990" algn="just">
              <a:spcAft>
                <a:spcPts val="267"/>
              </a:spcAft>
              <a:buFont typeface="Arial" panose="020B0604020202020204" pitchFamily="34" charset="0"/>
              <a:buChar char="•"/>
            </a:pPr>
            <a:r>
              <a:rPr lang="en-US" sz="2000" dirty="0">
                <a:solidFill>
                  <a:schemeClr val="tx1"/>
                </a:solidFill>
              </a:rPr>
              <a:t>Belum </a:t>
            </a:r>
            <a:r>
              <a:rPr lang="en-US" sz="2000" dirty="0" err="1">
                <a:solidFill>
                  <a:schemeClr val="tx1"/>
                </a:solidFill>
              </a:rPr>
              <a:t>seluruh</a:t>
            </a:r>
            <a:r>
              <a:rPr lang="en-US" sz="2000" dirty="0">
                <a:solidFill>
                  <a:schemeClr val="tx1"/>
                </a:solidFill>
              </a:rPr>
              <a:t> </a:t>
            </a:r>
            <a:r>
              <a:rPr lang="en-US" sz="2000" dirty="0" err="1">
                <a:solidFill>
                  <a:schemeClr val="tx1"/>
                </a:solidFill>
              </a:rPr>
              <a:t>Peraturan</a:t>
            </a:r>
            <a:r>
              <a:rPr lang="en-US" sz="2000" dirty="0">
                <a:solidFill>
                  <a:schemeClr val="tx1"/>
                </a:solidFill>
              </a:rPr>
              <a:t> </a:t>
            </a:r>
            <a:r>
              <a:rPr lang="en-US" sz="2000" dirty="0" err="1">
                <a:solidFill>
                  <a:schemeClr val="tx1"/>
                </a:solidFill>
              </a:rPr>
              <a:t>perundang-undangan</a:t>
            </a:r>
            <a:r>
              <a:rPr lang="en-US" sz="2000" dirty="0">
                <a:solidFill>
                  <a:schemeClr val="tx1"/>
                </a:solidFill>
              </a:rPr>
              <a:t> yang </a:t>
            </a:r>
            <a:r>
              <a:rPr lang="en-US" sz="2000" dirty="0" err="1">
                <a:solidFill>
                  <a:schemeClr val="tx1"/>
                </a:solidFill>
              </a:rPr>
              <a:t>tidak</a:t>
            </a:r>
            <a:r>
              <a:rPr lang="en-US" sz="2000" dirty="0">
                <a:solidFill>
                  <a:schemeClr val="tx1"/>
                </a:solidFill>
              </a:rPr>
              <a:t> </a:t>
            </a:r>
            <a:r>
              <a:rPr lang="en-US" sz="2000" dirty="0" err="1">
                <a:solidFill>
                  <a:schemeClr val="tx1"/>
                </a:solidFill>
              </a:rPr>
              <a:t>harmonis</a:t>
            </a:r>
            <a:r>
              <a:rPr lang="en-US" sz="2000" dirty="0">
                <a:solidFill>
                  <a:schemeClr val="tx1"/>
                </a:solidFill>
              </a:rPr>
              <a:t>/</a:t>
            </a:r>
            <a:r>
              <a:rPr lang="en-US" sz="2000" dirty="0" err="1">
                <a:solidFill>
                  <a:schemeClr val="tx1"/>
                </a:solidFill>
              </a:rPr>
              <a:t>sinkron</a:t>
            </a:r>
            <a:r>
              <a:rPr lang="en-US" sz="2000" dirty="0">
                <a:solidFill>
                  <a:schemeClr val="tx1"/>
                </a:solidFill>
              </a:rPr>
              <a:t> </a:t>
            </a:r>
            <a:r>
              <a:rPr lang="en-US" sz="2000" dirty="0" err="1">
                <a:solidFill>
                  <a:schemeClr val="tx1"/>
                </a:solidFill>
              </a:rPr>
              <a:t>teridentifikasi</a:t>
            </a:r>
            <a:r>
              <a:rPr lang="en-US" sz="2000" dirty="0">
                <a:solidFill>
                  <a:schemeClr val="tx1"/>
                </a:solidFill>
              </a:rPr>
              <a:t> dan </a:t>
            </a:r>
            <a:r>
              <a:rPr lang="en-US" sz="2000" dirty="0" err="1">
                <a:solidFill>
                  <a:schemeClr val="tx1"/>
                </a:solidFill>
              </a:rPr>
              <a:t>dipetakan</a:t>
            </a:r>
            <a:r>
              <a:rPr lang="en-US" sz="2000" dirty="0">
                <a:solidFill>
                  <a:schemeClr val="tx1"/>
                </a:solidFill>
              </a:rPr>
              <a:t> </a:t>
            </a:r>
            <a:r>
              <a:rPr lang="en-US" sz="2000" dirty="0" err="1">
                <a:solidFill>
                  <a:schemeClr val="tx1"/>
                </a:solidFill>
              </a:rPr>
              <a:t>dengan</a:t>
            </a:r>
            <a:r>
              <a:rPr lang="en-US" sz="2000" dirty="0">
                <a:solidFill>
                  <a:schemeClr val="tx1"/>
                </a:solidFill>
              </a:rPr>
              <a:t> </a:t>
            </a:r>
            <a:r>
              <a:rPr lang="en-US" sz="2000" dirty="0" err="1">
                <a:solidFill>
                  <a:schemeClr val="tx1"/>
                </a:solidFill>
              </a:rPr>
              <a:t>baik</a:t>
            </a:r>
            <a:r>
              <a:rPr lang="en-US" sz="2000" dirty="0">
                <a:solidFill>
                  <a:schemeClr val="tx1"/>
                </a:solidFill>
              </a:rPr>
              <a:t>, </a:t>
            </a:r>
            <a:r>
              <a:rPr lang="en-US" sz="2000" dirty="0" err="1">
                <a:solidFill>
                  <a:schemeClr val="tx1"/>
                </a:solidFill>
              </a:rPr>
              <a:t>sehingga</a:t>
            </a:r>
            <a:r>
              <a:rPr lang="en-US" sz="2000" dirty="0">
                <a:solidFill>
                  <a:schemeClr val="tx1"/>
                </a:solidFill>
              </a:rPr>
              <a:t> </a:t>
            </a:r>
            <a:r>
              <a:rPr lang="en-US" sz="2000" dirty="0" err="1">
                <a:solidFill>
                  <a:schemeClr val="tx1"/>
                </a:solidFill>
              </a:rPr>
              <a:t>belum</a:t>
            </a:r>
            <a:r>
              <a:rPr lang="en-US" sz="2000" dirty="0">
                <a:solidFill>
                  <a:schemeClr val="tx1"/>
                </a:solidFill>
              </a:rPr>
              <a:t> </a:t>
            </a:r>
            <a:r>
              <a:rPr lang="en-US" sz="2000" dirty="0" err="1">
                <a:solidFill>
                  <a:schemeClr val="tx1"/>
                </a:solidFill>
              </a:rPr>
              <a:t>dapat</a:t>
            </a:r>
            <a:r>
              <a:rPr lang="en-US" sz="2000" dirty="0">
                <a:solidFill>
                  <a:schemeClr val="tx1"/>
                </a:solidFill>
              </a:rPr>
              <a:t> </a:t>
            </a:r>
            <a:r>
              <a:rPr lang="en-US" sz="2000" dirty="0" err="1">
                <a:solidFill>
                  <a:schemeClr val="tx1"/>
                </a:solidFill>
              </a:rPr>
              <a:t>dipastikan</a:t>
            </a:r>
            <a:r>
              <a:rPr lang="en-US" sz="2000" dirty="0">
                <a:solidFill>
                  <a:schemeClr val="tx1"/>
                </a:solidFill>
              </a:rPr>
              <a:t> </a:t>
            </a:r>
            <a:r>
              <a:rPr lang="en-US" sz="2000" dirty="0" err="1">
                <a:solidFill>
                  <a:schemeClr val="tx1"/>
                </a:solidFill>
              </a:rPr>
              <a:t>kebijakan</a:t>
            </a:r>
            <a:r>
              <a:rPr lang="en-US" sz="2000" dirty="0">
                <a:solidFill>
                  <a:schemeClr val="tx1"/>
                </a:solidFill>
              </a:rPr>
              <a:t> yang </a:t>
            </a:r>
            <a:r>
              <a:rPr lang="en-US" sz="2000" dirty="0" err="1">
                <a:solidFill>
                  <a:schemeClr val="tx1"/>
                </a:solidFill>
              </a:rPr>
              <a:t>dibuat</a:t>
            </a:r>
            <a:r>
              <a:rPr lang="en-US" sz="2000" dirty="0">
                <a:solidFill>
                  <a:schemeClr val="tx1"/>
                </a:solidFill>
              </a:rPr>
              <a:t> oleh Kementerian </a:t>
            </a:r>
            <a:r>
              <a:rPr lang="en-US" sz="2000" dirty="0" err="1">
                <a:solidFill>
                  <a:schemeClr val="tx1"/>
                </a:solidFill>
              </a:rPr>
              <a:t>Pertanian</a:t>
            </a:r>
            <a:r>
              <a:rPr lang="en-US" sz="2000" dirty="0">
                <a:solidFill>
                  <a:schemeClr val="tx1"/>
                </a:solidFill>
              </a:rPr>
              <a:t> </a:t>
            </a:r>
            <a:r>
              <a:rPr lang="en-US" sz="2000" dirty="0" err="1">
                <a:solidFill>
                  <a:schemeClr val="tx1"/>
                </a:solidFill>
              </a:rPr>
              <a:t>harmonis</a:t>
            </a:r>
            <a:r>
              <a:rPr lang="en-US" sz="2000" dirty="0">
                <a:solidFill>
                  <a:schemeClr val="tx1"/>
                </a:solidFill>
              </a:rPr>
              <a:t> </a:t>
            </a:r>
            <a:r>
              <a:rPr lang="en-US" sz="2000" dirty="0" err="1">
                <a:solidFill>
                  <a:schemeClr val="tx1"/>
                </a:solidFill>
              </a:rPr>
              <a:t>dengan</a:t>
            </a:r>
            <a:r>
              <a:rPr lang="en-US" sz="2000" dirty="0">
                <a:solidFill>
                  <a:schemeClr val="tx1"/>
                </a:solidFill>
              </a:rPr>
              <a:t> </a:t>
            </a:r>
            <a:r>
              <a:rPr lang="en-US" sz="2000" dirty="0" err="1">
                <a:solidFill>
                  <a:schemeClr val="tx1"/>
                </a:solidFill>
              </a:rPr>
              <a:t>kebijakan</a:t>
            </a:r>
            <a:r>
              <a:rPr lang="en-US" sz="2000" dirty="0">
                <a:solidFill>
                  <a:schemeClr val="tx1"/>
                </a:solidFill>
              </a:rPr>
              <a:t> lain </a:t>
            </a:r>
            <a:r>
              <a:rPr lang="en-US" sz="2000" dirty="0" err="1">
                <a:solidFill>
                  <a:schemeClr val="tx1"/>
                </a:solidFill>
              </a:rPr>
              <a:t>khususnya</a:t>
            </a:r>
            <a:r>
              <a:rPr lang="en-US" sz="2000" dirty="0">
                <a:solidFill>
                  <a:schemeClr val="tx1"/>
                </a:solidFill>
              </a:rPr>
              <a:t> </a:t>
            </a:r>
            <a:r>
              <a:rPr lang="en-US" sz="2000" dirty="0" err="1">
                <a:solidFill>
                  <a:schemeClr val="tx1"/>
                </a:solidFill>
              </a:rPr>
              <a:t>dengan</a:t>
            </a:r>
            <a:r>
              <a:rPr lang="en-US" sz="2000" dirty="0">
                <a:solidFill>
                  <a:schemeClr val="tx1"/>
                </a:solidFill>
              </a:rPr>
              <a:t> </a:t>
            </a:r>
            <a:r>
              <a:rPr lang="en-US" sz="2000" dirty="0" err="1">
                <a:solidFill>
                  <a:schemeClr val="tx1"/>
                </a:solidFill>
              </a:rPr>
              <a:t>kebijakan</a:t>
            </a:r>
            <a:r>
              <a:rPr lang="en-US" sz="2000" dirty="0">
                <a:solidFill>
                  <a:schemeClr val="tx1"/>
                </a:solidFill>
              </a:rPr>
              <a:t> yang </a:t>
            </a:r>
            <a:r>
              <a:rPr lang="en-US" sz="2000" dirty="0" err="1">
                <a:solidFill>
                  <a:schemeClr val="tx1"/>
                </a:solidFill>
              </a:rPr>
              <a:t>dibuat</a:t>
            </a:r>
            <a:r>
              <a:rPr lang="en-US" sz="2000" dirty="0">
                <a:solidFill>
                  <a:schemeClr val="tx1"/>
                </a:solidFill>
              </a:rPr>
              <a:t> oleh </a:t>
            </a:r>
            <a:r>
              <a:rPr lang="en-US" sz="2000" dirty="0" err="1">
                <a:solidFill>
                  <a:schemeClr val="tx1"/>
                </a:solidFill>
              </a:rPr>
              <a:t>instansi</a:t>
            </a:r>
            <a:r>
              <a:rPr lang="en-US" sz="2000" dirty="0">
                <a:solidFill>
                  <a:schemeClr val="tx1"/>
                </a:solidFill>
              </a:rPr>
              <a:t> </a:t>
            </a:r>
            <a:r>
              <a:rPr lang="en-US" sz="2000" dirty="0" err="1">
                <a:solidFill>
                  <a:schemeClr val="tx1"/>
                </a:solidFill>
              </a:rPr>
              <a:t>terkait</a:t>
            </a:r>
            <a:r>
              <a:rPr lang="en-US" sz="2000" dirty="0">
                <a:solidFill>
                  <a:schemeClr val="tx1"/>
                </a:solidFill>
              </a:rPr>
              <a:t>. </a:t>
            </a:r>
            <a:r>
              <a:rPr lang="en-US" sz="2000" dirty="0" err="1">
                <a:solidFill>
                  <a:schemeClr val="tx1"/>
                </a:solidFill>
              </a:rPr>
              <a:t>Selain</a:t>
            </a:r>
            <a:r>
              <a:rPr lang="en-US" sz="2000" dirty="0">
                <a:solidFill>
                  <a:schemeClr val="tx1"/>
                </a:solidFill>
              </a:rPr>
              <a:t> </a:t>
            </a:r>
            <a:r>
              <a:rPr lang="en-US" sz="2000" dirty="0" err="1">
                <a:solidFill>
                  <a:schemeClr val="tx1"/>
                </a:solidFill>
              </a:rPr>
              <a:t>itu</a:t>
            </a:r>
            <a:r>
              <a:rPr lang="en-US" sz="2000" dirty="0">
                <a:solidFill>
                  <a:schemeClr val="tx1"/>
                </a:solidFill>
              </a:rPr>
              <a:t> </a:t>
            </a:r>
            <a:r>
              <a:rPr lang="en-US" sz="2000" dirty="0" err="1">
                <a:solidFill>
                  <a:schemeClr val="tx1"/>
                </a:solidFill>
              </a:rPr>
              <a:t>Identifikasi</a:t>
            </a:r>
            <a:r>
              <a:rPr lang="en-US" sz="2000" dirty="0">
                <a:solidFill>
                  <a:schemeClr val="tx1"/>
                </a:solidFill>
              </a:rPr>
              <a:t> dan </a:t>
            </a:r>
            <a:r>
              <a:rPr lang="en-US" sz="2000" dirty="0" err="1">
                <a:solidFill>
                  <a:schemeClr val="tx1"/>
                </a:solidFill>
              </a:rPr>
              <a:t>penyelarasan</a:t>
            </a:r>
            <a:r>
              <a:rPr lang="en-US" sz="2000" dirty="0">
                <a:solidFill>
                  <a:schemeClr val="tx1"/>
                </a:solidFill>
              </a:rPr>
              <a:t> </a:t>
            </a:r>
            <a:r>
              <a:rPr lang="en-US" sz="2000" dirty="0" err="1">
                <a:solidFill>
                  <a:schemeClr val="tx1"/>
                </a:solidFill>
              </a:rPr>
              <a:t>kebijakan</a:t>
            </a:r>
            <a:r>
              <a:rPr lang="en-US" sz="2000" dirty="0">
                <a:solidFill>
                  <a:schemeClr val="tx1"/>
                </a:solidFill>
              </a:rPr>
              <a:t> Kementerian </a:t>
            </a:r>
            <a:r>
              <a:rPr lang="en-US" sz="2000" dirty="0" err="1">
                <a:solidFill>
                  <a:schemeClr val="tx1"/>
                </a:solidFill>
              </a:rPr>
              <a:t>Pertanian</a:t>
            </a:r>
            <a:r>
              <a:rPr lang="en-US" sz="2000" dirty="0">
                <a:solidFill>
                  <a:schemeClr val="tx1"/>
                </a:solidFill>
              </a:rPr>
              <a:t> yang </a:t>
            </a:r>
            <a:r>
              <a:rPr lang="en-US" sz="2000" dirty="0" err="1">
                <a:solidFill>
                  <a:schemeClr val="tx1"/>
                </a:solidFill>
              </a:rPr>
              <a:t>tidak</a:t>
            </a:r>
            <a:r>
              <a:rPr lang="en-US" sz="2000" dirty="0">
                <a:solidFill>
                  <a:schemeClr val="tx1"/>
                </a:solidFill>
              </a:rPr>
              <a:t> </a:t>
            </a:r>
            <a:r>
              <a:rPr lang="en-US" sz="2000" dirty="0" err="1">
                <a:solidFill>
                  <a:schemeClr val="tx1"/>
                </a:solidFill>
              </a:rPr>
              <a:t>sinkron</a:t>
            </a:r>
            <a:r>
              <a:rPr lang="en-US" sz="2000" dirty="0">
                <a:solidFill>
                  <a:schemeClr val="tx1"/>
                </a:solidFill>
              </a:rPr>
              <a:t> </a:t>
            </a:r>
            <a:r>
              <a:rPr lang="en-US" sz="2000" dirty="0" err="1">
                <a:solidFill>
                  <a:schemeClr val="tx1"/>
                </a:solidFill>
              </a:rPr>
              <a:t>masih</a:t>
            </a:r>
            <a:r>
              <a:rPr lang="en-US" sz="2000" dirty="0">
                <a:solidFill>
                  <a:schemeClr val="tx1"/>
                </a:solidFill>
              </a:rPr>
              <a:t> </a:t>
            </a:r>
            <a:r>
              <a:rPr lang="en-US" sz="2000" dirty="0" err="1">
                <a:solidFill>
                  <a:schemeClr val="tx1"/>
                </a:solidFill>
              </a:rPr>
              <a:t>belum</a:t>
            </a:r>
            <a:r>
              <a:rPr lang="en-US" sz="2000" dirty="0">
                <a:solidFill>
                  <a:schemeClr val="tx1"/>
                </a:solidFill>
              </a:rPr>
              <a:t> </a:t>
            </a:r>
            <a:r>
              <a:rPr lang="en-US" sz="2000" dirty="0" err="1">
                <a:solidFill>
                  <a:schemeClr val="tx1"/>
                </a:solidFill>
              </a:rPr>
              <a:t>dilakukan</a:t>
            </a:r>
            <a:r>
              <a:rPr lang="en-US" sz="2000" dirty="0">
                <a:solidFill>
                  <a:schemeClr val="tx1"/>
                </a:solidFill>
              </a:rPr>
              <a:t> </a:t>
            </a:r>
            <a:r>
              <a:rPr lang="en-US" sz="2000" dirty="0" err="1">
                <a:solidFill>
                  <a:schemeClr val="tx1"/>
                </a:solidFill>
              </a:rPr>
              <a:t>evaluasi</a:t>
            </a:r>
            <a:r>
              <a:rPr lang="en-US" sz="2000" dirty="0">
                <a:solidFill>
                  <a:schemeClr val="tx1"/>
                </a:solidFill>
              </a:rPr>
              <a:t> </a:t>
            </a:r>
            <a:r>
              <a:rPr lang="en-US" sz="2000" dirty="0" err="1">
                <a:solidFill>
                  <a:schemeClr val="tx1"/>
                </a:solidFill>
              </a:rPr>
              <a:t>secara</a:t>
            </a:r>
            <a:r>
              <a:rPr lang="en-US" sz="2000" dirty="0">
                <a:solidFill>
                  <a:schemeClr val="tx1"/>
                </a:solidFill>
              </a:rPr>
              <a:t> </a:t>
            </a:r>
            <a:r>
              <a:rPr lang="en-US" sz="2000" dirty="0" err="1">
                <a:solidFill>
                  <a:schemeClr val="tx1"/>
                </a:solidFill>
              </a:rPr>
              <a:t>berkala</a:t>
            </a:r>
            <a:r>
              <a:rPr lang="en-US" sz="2000" dirty="0">
                <a:solidFill>
                  <a:schemeClr val="tx1"/>
                </a:solidFill>
              </a:rPr>
              <a:t>. </a:t>
            </a:r>
          </a:p>
          <a:p>
            <a:pPr marL="380990" algn="l">
              <a:spcAft>
                <a:spcPts val="267"/>
              </a:spcAft>
              <a:buFont typeface="Arial" panose="020B0604020202020204" pitchFamily="34" charset="0"/>
              <a:buChar char="•"/>
            </a:pPr>
            <a:endParaRPr lang="en-US" sz="2000"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D60EAC6-B07D-49A7-AADF-9D992A05BCE1}"/>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744BB2E3-9565-4E21-AC33-4AE1128C7D43}"/>
              </a:ext>
            </a:extLst>
          </p:cNvPr>
          <p:cNvSpPr>
            <a:spLocks noGrp="1"/>
          </p:cNvSpPr>
          <p:nvPr>
            <p:ph type="title"/>
          </p:nvPr>
        </p:nvSpPr>
        <p:spPr>
          <a:xfrm>
            <a:off x="838200" y="365125"/>
            <a:ext cx="10515600" cy="1325563"/>
          </a:xfrm>
        </p:spPr>
        <p:txBody>
          <a:bodyPr>
            <a:normAutofit/>
          </a:bodyPr>
          <a:lstStyle/>
          <a:p>
            <a:r>
              <a:rPr lang="en-US">
                <a:solidFill>
                  <a:srgbClr val="FFFFFF"/>
                </a:solidFill>
              </a:rPr>
              <a:t>PENATAAN ORGANISASI</a:t>
            </a:r>
            <a:endParaRPr lang="en-ID">
              <a:solidFill>
                <a:srgbClr val="FFFFFF"/>
              </a:solidFill>
            </a:endParaRPr>
          </a:p>
        </p:txBody>
      </p:sp>
      <p:graphicFrame>
        <p:nvGraphicFramePr>
          <p:cNvPr id="7" name="Content Placeholder 2">
            <a:extLst>
              <a:ext uri="{FF2B5EF4-FFF2-40B4-BE49-F238E27FC236}">
                <a16:creationId xmlns:a16="http://schemas.microsoft.com/office/drawing/2014/main" id="{8CD60BE7-CFFE-4760-AFE1-C8149D5973C1}"/>
              </a:ext>
            </a:extLst>
          </p:cNvPr>
          <p:cNvGraphicFramePr>
            <a:graphicFrameLocks noGrp="1"/>
          </p:cNvGraphicFramePr>
          <p:nvPr>
            <p:ph idx="1"/>
            <p:extLst>
              <p:ext uri="{D42A27DB-BD31-4B8C-83A1-F6EECF244321}">
                <p14:modId xmlns:p14="http://schemas.microsoft.com/office/powerpoint/2010/main" val="18600031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757213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6">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8">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62A2A0-1B3A-4214-A41F-DD73278C1A63}"/>
              </a:ext>
            </a:extLst>
          </p:cNvPr>
          <p:cNvSpPr>
            <a:spLocks noGrp="1"/>
          </p:cNvSpPr>
          <p:nvPr>
            <p:ph type="title"/>
          </p:nvPr>
        </p:nvSpPr>
        <p:spPr>
          <a:xfrm>
            <a:off x="838200" y="631825"/>
            <a:ext cx="10515600" cy="1325563"/>
          </a:xfrm>
        </p:spPr>
        <p:txBody>
          <a:bodyPr>
            <a:normAutofit/>
          </a:bodyPr>
          <a:lstStyle/>
          <a:p>
            <a:r>
              <a:rPr lang="en-US"/>
              <a:t>PENATAAN TATALAKSANA</a:t>
            </a:r>
            <a:endParaRPr lang="en-ID"/>
          </a:p>
        </p:txBody>
      </p:sp>
      <p:sp>
        <p:nvSpPr>
          <p:cNvPr id="3" name="Content Placeholder 2">
            <a:extLst>
              <a:ext uri="{FF2B5EF4-FFF2-40B4-BE49-F238E27FC236}">
                <a16:creationId xmlns:a16="http://schemas.microsoft.com/office/drawing/2014/main" id="{52D308C5-83F1-4DAA-8F90-5E2C0D5685EB}"/>
              </a:ext>
            </a:extLst>
          </p:cNvPr>
          <p:cNvSpPr>
            <a:spLocks noGrp="1"/>
          </p:cNvSpPr>
          <p:nvPr>
            <p:ph idx="1"/>
          </p:nvPr>
        </p:nvSpPr>
        <p:spPr>
          <a:xfrm>
            <a:off x="838200" y="1800808"/>
            <a:ext cx="10515600" cy="4128354"/>
          </a:xfrm>
        </p:spPr>
        <p:txBody>
          <a:bodyPr>
            <a:normAutofit/>
          </a:bodyPr>
          <a:lstStyle/>
          <a:p>
            <a:pPr algn="just"/>
            <a:r>
              <a:rPr lang="en-US" sz="1900" dirty="0"/>
              <a:t>Kementerian </a:t>
            </a:r>
            <a:r>
              <a:rPr lang="en-US" sz="1900" dirty="0" err="1"/>
              <a:t>memperoleh</a:t>
            </a:r>
            <a:r>
              <a:rPr lang="en-US" sz="1900" dirty="0"/>
              <a:t> </a:t>
            </a:r>
            <a:r>
              <a:rPr lang="en-US" sz="1900" dirty="0" err="1"/>
              <a:t>predikat</a:t>
            </a:r>
            <a:r>
              <a:rPr lang="en-US" sz="1900" dirty="0"/>
              <a:t> </a:t>
            </a:r>
            <a:r>
              <a:rPr lang="en-US" sz="1900" dirty="0" err="1"/>
              <a:t>sebagai</a:t>
            </a:r>
            <a:r>
              <a:rPr lang="en-US" sz="1900" dirty="0"/>
              <a:t> badan public </a:t>
            </a:r>
            <a:r>
              <a:rPr lang="en-US" sz="1900" dirty="0" err="1"/>
              <a:t>informatif</a:t>
            </a:r>
            <a:r>
              <a:rPr lang="en-US" sz="1900" dirty="0"/>
              <a:t> </a:t>
            </a:r>
            <a:r>
              <a:rPr lang="en-US" sz="1900" dirty="0" err="1"/>
              <a:t>dari</a:t>
            </a:r>
            <a:r>
              <a:rPr lang="en-US" sz="1900" dirty="0"/>
              <a:t> </a:t>
            </a:r>
            <a:r>
              <a:rPr lang="en-US" sz="1900" dirty="0" err="1"/>
              <a:t>komisi</a:t>
            </a:r>
            <a:r>
              <a:rPr lang="en-US" sz="1900" dirty="0"/>
              <a:t> </a:t>
            </a:r>
            <a:r>
              <a:rPr lang="en-US" sz="1900" dirty="0" err="1"/>
              <a:t>informasi</a:t>
            </a:r>
            <a:r>
              <a:rPr lang="en-US" sz="1900" dirty="0"/>
              <a:t> </a:t>
            </a:r>
            <a:r>
              <a:rPr lang="en-US" sz="1900" dirty="0" err="1"/>
              <a:t>pusat</a:t>
            </a:r>
            <a:r>
              <a:rPr lang="en-US" sz="1900" dirty="0"/>
              <a:t> </a:t>
            </a:r>
            <a:r>
              <a:rPr lang="en-US" sz="1900" dirty="0" err="1"/>
              <a:t>serta</a:t>
            </a:r>
            <a:r>
              <a:rPr lang="en-US" sz="1900" dirty="0"/>
              <a:t> </a:t>
            </a:r>
            <a:r>
              <a:rPr lang="en-US" sz="1900" dirty="0" err="1"/>
              <a:t>akreditasi</a:t>
            </a:r>
            <a:r>
              <a:rPr lang="en-US" sz="1900" dirty="0"/>
              <a:t> </a:t>
            </a:r>
            <a:r>
              <a:rPr lang="en-US" sz="1900" dirty="0" err="1"/>
              <a:t>arsip</a:t>
            </a:r>
            <a:r>
              <a:rPr lang="en-US" sz="1900" dirty="0"/>
              <a:t> AA </a:t>
            </a:r>
            <a:r>
              <a:rPr lang="en-US" sz="1900" dirty="0" err="1"/>
              <a:t>dari</a:t>
            </a:r>
            <a:r>
              <a:rPr lang="en-US" sz="1900" dirty="0"/>
              <a:t> ANRI pada </a:t>
            </a:r>
            <a:r>
              <a:rPr lang="en-US" sz="1900" dirty="0" err="1"/>
              <a:t>tahun</a:t>
            </a:r>
            <a:r>
              <a:rPr lang="en-US" sz="1900" dirty="0"/>
              <a:t> 2019</a:t>
            </a:r>
          </a:p>
          <a:p>
            <a:pPr algn="just"/>
            <a:r>
              <a:rPr lang="en-US" sz="1900" dirty="0" err="1"/>
              <a:t>Dalam</a:t>
            </a:r>
            <a:r>
              <a:rPr lang="en-US" sz="1900" dirty="0"/>
              <a:t> </a:t>
            </a:r>
            <a:r>
              <a:rPr lang="en-US" sz="1900" dirty="0" err="1"/>
              <a:t>mendukung</a:t>
            </a:r>
            <a:r>
              <a:rPr lang="en-US" sz="1900" dirty="0"/>
              <a:t> </a:t>
            </a:r>
            <a:r>
              <a:rPr lang="en-US" sz="1900" dirty="0" err="1"/>
              <a:t>terwujudnya</a:t>
            </a:r>
            <a:r>
              <a:rPr lang="en-US" sz="1900" dirty="0"/>
              <a:t> </a:t>
            </a:r>
            <a:r>
              <a:rPr lang="en-US" sz="1900" dirty="0" err="1"/>
              <a:t>satu</a:t>
            </a:r>
            <a:r>
              <a:rPr lang="en-US" sz="1900" dirty="0"/>
              <a:t> data </a:t>
            </a:r>
            <a:r>
              <a:rPr lang="en-US" sz="1900" dirty="0" err="1"/>
              <a:t>dalam</a:t>
            </a:r>
            <a:r>
              <a:rPr lang="en-US" sz="1900" dirty="0"/>
              <a:t> </a:t>
            </a:r>
            <a:r>
              <a:rPr lang="en-US" sz="1900" dirty="0" err="1"/>
              <a:t>menguatkan</a:t>
            </a:r>
            <a:r>
              <a:rPr lang="en-US" sz="1900" dirty="0"/>
              <a:t> </a:t>
            </a:r>
            <a:r>
              <a:rPr lang="en-US" sz="1900" dirty="0" err="1"/>
              <a:t>pertanian</a:t>
            </a:r>
            <a:r>
              <a:rPr lang="en-US" sz="1900" dirty="0"/>
              <a:t>, Kementerian </a:t>
            </a:r>
            <a:r>
              <a:rPr lang="en-US" sz="1900" dirty="0" err="1"/>
              <a:t>pertanian</a:t>
            </a:r>
            <a:r>
              <a:rPr lang="en-US" sz="1900" dirty="0"/>
              <a:t> </a:t>
            </a:r>
            <a:r>
              <a:rPr lang="en-US" sz="1900" dirty="0" err="1"/>
              <a:t>telah</a:t>
            </a:r>
            <a:r>
              <a:rPr lang="en-US" sz="1900" dirty="0"/>
              <a:t> </a:t>
            </a:r>
            <a:r>
              <a:rPr lang="en-US" sz="1900" dirty="0" err="1"/>
              <a:t>membuat</a:t>
            </a:r>
            <a:r>
              <a:rPr lang="en-US" sz="1900" dirty="0"/>
              <a:t> </a:t>
            </a:r>
            <a:r>
              <a:rPr lang="en-US" sz="1900" dirty="0" err="1"/>
              <a:t>aplikasi</a:t>
            </a:r>
            <a:r>
              <a:rPr lang="en-US" sz="1900" dirty="0"/>
              <a:t> </a:t>
            </a:r>
            <a:r>
              <a:rPr lang="en-US" sz="1900" dirty="0" err="1"/>
              <a:t>yaitu</a:t>
            </a:r>
            <a:r>
              <a:rPr lang="en-US" sz="1900" dirty="0"/>
              <a:t> Agriculture War Room (AWR) Portal yang </a:t>
            </a:r>
            <a:r>
              <a:rPr lang="en-US" sz="1900" dirty="0" err="1"/>
              <a:t>berisi</a:t>
            </a:r>
            <a:r>
              <a:rPr lang="en-US" sz="1900" dirty="0"/>
              <a:t> data-data monitoring yang </a:t>
            </a:r>
            <a:r>
              <a:rPr lang="en-US" sz="1900" dirty="0" err="1"/>
              <a:t>terintegrasi</a:t>
            </a:r>
            <a:r>
              <a:rPr lang="en-US" sz="1900" dirty="0"/>
              <a:t> </a:t>
            </a:r>
            <a:r>
              <a:rPr lang="en-US" sz="1900" dirty="0" err="1"/>
              <a:t>dengan</a:t>
            </a:r>
            <a:r>
              <a:rPr lang="en-US" sz="1900" dirty="0"/>
              <a:t> BPS </a:t>
            </a:r>
            <a:r>
              <a:rPr lang="en-US" sz="1900" dirty="0" err="1"/>
              <a:t>terkait</a:t>
            </a:r>
            <a:r>
              <a:rPr lang="en-US" sz="1900" dirty="0"/>
              <a:t> </a:t>
            </a:r>
            <a:r>
              <a:rPr lang="en-US" sz="1900" dirty="0" err="1"/>
              <a:t>perkembangan</a:t>
            </a:r>
            <a:r>
              <a:rPr lang="en-US" sz="1900" dirty="0"/>
              <a:t> </a:t>
            </a:r>
            <a:r>
              <a:rPr lang="en-US" sz="1900" dirty="0" err="1"/>
              <a:t>pertanian</a:t>
            </a:r>
            <a:r>
              <a:rPr lang="en-US" sz="1900" dirty="0"/>
              <a:t> di Indonesia</a:t>
            </a:r>
          </a:p>
          <a:p>
            <a:pPr algn="just"/>
            <a:r>
              <a:rPr lang="en-US" sz="1900" dirty="0" err="1"/>
              <a:t>Dalam</a:t>
            </a:r>
            <a:r>
              <a:rPr lang="en-US" sz="1900" dirty="0"/>
              <a:t> proses </a:t>
            </a:r>
            <a:r>
              <a:rPr lang="en-US" sz="1900" dirty="0" err="1"/>
              <a:t>penyusunan</a:t>
            </a:r>
            <a:r>
              <a:rPr lang="en-US" sz="1900" dirty="0"/>
              <a:t> </a:t>
            </a:r>
            <a:r>
              <a:rPr lang="en-US" sz="1900" dirty="0" err="1"/>
              <a:t>rancangan</a:t>
            </a:r>
            <a:r>
              <a:rPr lang="en-US" sz="1900" dirty="0"/>
              <a:t> proses </a:t>
            </a:r>
            <a:r>
              <a:rPr lang="en-US" sz="1900" dirty="0" err="1"/>
              <a:t>bisnis</a:t>
            </a:r>
            <a:r>
              <a:rPr lang="en-US" sz="1900" dirty="0"/>
              <a:t> </a:t>
            </a:r>
            <a:r>
              <a:rPr lang="en-US" sz="1900" dirty="0" err="1"/>
              <a:t>Kementan</a:t>
            </a:r>
            <a:r>
              <a:rPr lang="en-US" sz="1900" dirty="0"/>
              <a:t> 2020-2024, </a:t>
            </a:r>
            <a:r>
              <a:rPr lang="en-US" sz="1900" dirty="0" err="1"/>
              <a:t>telah</a:t>
            </a:r>
            <a:r>
              <a:rPr lang="en-US" sz="1900" dirty="0"/>
              <a:t> </a:t>
            </a:r>
            <a:r>
              <a:rPr lang="en-US" sz="1900" dirty="0" err="1"/>
              <a:t>dilakukan</a:t>
            </a:r>
            <a:r>
              <a:rPr lang="en-US" sz="1900" dirty="0"/>
              <a:t> </a:t>
            </a:r>
            <a:r>
              <a:rPr lang="en-US" sz="1900" dirty="0" err="1"/>
              <a:t>penyederhanaan</a:t>
            </a:r>
            <a:r>
              <a:rPr lang="en-US" sz="1900" dirty="0"/>
              <a:t> </a:t>
            </a:r>
            <a:r>
              <a:rPr lang="en-US" sz="1900" dirty="0" err="1"/>
              <a:t>dari</a:t>
            </a:r>
            <a:r>
              <a:rPr lang="en-US" sz="1900" dirty="0"/>
              <a:t> 16 proses </a:t>
            </a:r>
            <a:r>
              <a:rPr lang="en-US" sz="1900" dirty="0" err="1"/>
              <a:t>induk</a:t>
            </a:r>
            <a:r>
              <a:rPr lang="en-US" sz="1900" dirty="0"/>
              <a:t> </a:t>
            </a:r>
            <a:r>
              <a:rPr lang="en-US" sz="1900" dirty="0" err="1"/>
              <a:t>menjadi</a:t>
            </a:r>
            <a:r>
              <a:rPr lang="en-US" sz="1900" dirty="0"/>
              <a:t> 13 proses </a:t>
            </a:r>
            <a:r>
              <a:rPr lang="en-US" sz="1900" dirty="0" err="1"/>
              <a:t>induk</a:t>
            </a:r>
            <a:r>
              <a:rPr lang="en-US" sz="1900" dirty="0"/>
              <a:t> dan </a:t>
            </a:r>
            <a:r>
              <a:rPr lang="en-US" sz="1900" dirty="0" err="1"/>
              <a:t>melakukan</a:t>
            </a:r>
            <a:r>
              <a:rPr lang="en-US" sz="1900" dirty="0"/>
              <a:t> </a:t>
            </a:r>
            <a:r>
              <a:rPr lang="en-US" sz="1900" dirty="0" err="1"/>
              <a:t>revitalisasi</a:t>
            </a:r>
            <a:r>
              <a:rPr lang="en-US" sz="1900" dirty="0"/>
              <a:t> </a:t>
            </a:r>
            <a:r>
              <a:rPr lang="en-US" sz="1900" dirty="0" err="1"/>
              <a:t>serta</a:t>
            </a:r>
            <a:r>
              <a:rPr lang="en-US" sz="1900" dirty="0"/>
              <a:t> </a:t>
            </a:r>
            <a:r>
              <a:rPr lang="en-US" sz="1900" dirty="0" err="1"/>
              <a:t>integrasi</a:t>
            </a:r>
            <a:r>
              <a:rPr lang="en-US" sz="1900" dirty="0"/>
              <a:t> SOP </a:t>
            </a:r>
            <a:r>
              <a:rPr lang="en-US" sz="1900" dirty="0" err="1"/>
              <a:t>dari</a:t>
            </a:r>
            <a:r>
              <a:rPr lang="en-US" sz="1900" dirty="0"/>
              <a:t> 12.605 </a:t>
            </a:r>
            <a:r>
              <a:rPr lang="en-US" sz="1900" dirty="0" err="1"/>
              <a:t>menjadi</a:t>
            </a:r>
            <a:r>
              <a:rPr lang="en-US" sz="1900" dirty="0"/>
              <a:t> 380. </a:t>
            </a:r>
            <a:r>
              <a:rPr lang="en-US" sz="1900" dirty="0" err="1"/>
              <a:t>Namun</a:t>
            </a:r>
            <a:r>
              <a:rPr lang="en-US" sz="1900" dirty="0"/>
              <a:t>, </a:t>
            </a:r>
            <a:r>
              <a:rPr lang="en-US" sz="1900" dirty="0" err="1"/>
              <a:t>belum</a:t>
            </a:r>
            <a:r>
              <a:rPr lang="en-US" sz="1900" dirty="0"/>
              <a:t> </a:t>
            </a:r>
            <a:r>
              <a:rPr lang="en-US" sz="1900" dirty="0" err="1"/>
              <a:t>dapat</a:t>
            </a:r>
            <a:r>
              <a:rPr lang="en-US" sz="1900" dirty="0"/>
              <a:t> </a:t>
            </a:r>
            <a:r>
              <a:rPr lang="en-US" sz="1900" dirty="0" err="1"/>
              <a:t>dipastikan</a:t>
            </a:r>
            <a:r>
              <a:rPr lang="en-US" sz="1900" dirty="0"/>
              <a:t> </a:t>
            </a:r>
            <a:r>
              <a:rPr lang="en-US" sz="1900" dirty="0" err="1"/>
              <a:t>bahwa</a:t>
            </a:r>
            <a:r>
              <a:rPr lang="en-US" sz="1900" dirty="0"/>
              <a:t> proses </a:t>
            </a:r>
            <a:r>
              <a:rPr lang="en-US" sz="1900" dirty="0" err="1"/>
              <a:t>bisnis</a:t>
            </a:r>
            <a:r>
              <a:rPr lang="en-US" sz="1900" dirty="0"/>
              <a:t> dan SOP </a:t>
            </a:r>
            <a:r>
              <a:rPr lang="en-US" sz="1900" dirty="0" err="1"/>
              <a:t>tersebut</a:t>
            </a:r>
            <a:r>
              <a:rPr lang="en-US" sz="1900" dirty="0"/>
              <a:t> </a:t>
            </a:r>
            <a:r>
              <a:rPr lang="en-US" sz="1900" dirty="0" err="1"/>
              <a:t>telah</a:t>
            </a:r>
            <a:r>
              <a:rPr lang="en-US" sz="1900" dirty="0"/>
              <a:t> </a:t>
            </a:r>
            <a:r>
              <a:rPr lang="en-US" sz="1900" dirty="0" err="1"/>
              <a:t>menggambarkan</a:t>
            </a:r>
            <a:r>
              <a:rPr lang="en-US" sz="1900" dirty="0"/>
              <a:t> </a:t>
            </a:r>
            <a:r>
              <a:rPr lang="en-US" sz="1900" dirty="0" err="1"/>
              <a:t>kolaborasi</a:t>
            </a:r>
            <a:r>
              <a:rPr lang="en-US" sz="1900" dirty="0"/>
              <a:t> unit </a:t>
            </a:r>
            <a:r>
              <a:rPr lang="en-US" sz="1900" dirty="0" err="1"/>
              <a:t>kerja</a:t>
            </a:r>
            <a:r>
              <a:rPr lang="en-US" sz="1900" dirty="0"/>
              <a:t> dan </a:t>
            </a:r>
            <a:r>
              <a:rPr lang="en-US" sz="1900" dirty="0" err="1"/>
              <a:t>mendukung</a:t>
            </a:r>
            <a:r>
              <a:rPr lang="en-US" sz="1900" dirty="0"/>
              <a:t> </a:t>
            </a:r>
            <a:r>
              <a:rPr lang="en-US" sz="1900" dirty="0" err="1"/>
              <a:t>pencapaian</a:t>
            </a:r>
            <a:r>
              <a:rPr lang="en-US" sz="1900" dirty="0"/>
              <a:t> </a:t>
            </a:r>
            <a:r>
              <a:rPr lang="en-US" sz="1900" dirty="0" err="1"/>
              <a:t>kinerja</a:t>
            </a:r>
            <a:r>
              <a:rPr lang="en-US" sz="1900" dirty="0"/>
              <a:t> </a:t>
            </a:r>
            <a:r>
              <a:rPr lang="en-US" sz="1900" dirty="0" err="1"/>
              <a:t>instansi</a:t>
            </a:r>
            <a:endParaRPr lang="en-US" sz="1900" dirty="0"/>
          </a:p>
          <a:p>
            <a:pPr algn="just"/>
            <a:r>
              <a:rPr lang="id-ID" sz="1900" dirty="0"/>
              <a:t>Aplikasi Internal di lingkungan </a:t>
            </a:r>
            <a:r>
              <a:rPr lang="en-US" sz="1900" dirty="0"/>
              <a:t>Kementerian </a:t>
            </a:r>
            <a:r>
              <a:rPr lang="en-US" sz="1900" dirty="0" err="1"/>
              <a:t>Pertanian</a:t>
            </a:r>
            <a:r>
              <a:rPr lang="en-US" sz="1900" dirty="0"/>
              <a:t> yang </a:t>
            </a:r>
            <a:r>
              <a:rPr lang="en-US" sz="1900" dirty="0" err="1"/>
              <a:t>ada</a:t>
            </a:r>
            <a:r>
              <a:rPr lang="en-US" sz="1900" dirty="0"/>
              <a:t> di </a:t>
            </a:r>
            <a:r>
              <a:rPr lang="en-US" sz="1900" dirty="0" err="1"/>
              <a:t>pusat</a:t>
            </a:r>
            <a:r>
              <a:rPr lang="en-US" sz="1900" dirty="0"/>
              <a:t> </a:t>
            </a:r>
            <a:r>
              <a:rPr lang="en-US" sz="1900" dirty="0" err="1"/>
              <a:t>belum</a:t>
            </a:r>
            <a:r>
              <a:rPr lang="en-US" sz="1900" dirty="0"/>
              <a:t> </a:t>
            </a:r>
            <a:r>
              <a:rPr lang="en-US" sz="1900" dirty="0" err="1"/>
              <a:t>sepenuhnya</a:t>
            </a:r>
            <a:r>
              <a:rPr lang="en-US" sz="1900" dirty="0"/>
              <a:t> </a:t>
            </a:r>
            <a:r>
              <a:rPr lang="en-US" sz="1900" dirty="0" err="1"/>
              <a:t>terintegrasi</a:t>
            </a:r>
            <a:r>
              <a:rPr lang="en-US" sz="1900" dirty="0"/>
              <a:t> </a:t>
            </a:r>
            <a:r>
              <a:rPr lang="en-US" sz="1900" dirty="0" err="1"/>
              <a:t>sampai</a:t>
            </a:r>
            <a:r>
              <a:rPr lang="en-US" sz="1900" dirty="0"/>
              <a:t> </a:t>
            </a:r>
            <a:r>
              <a:rPr lang="en-US" sz="1900" dirty="0" err="1"/>
              <a:t>ke</a:t>
            </a:r>
            <a:r>
              <a:rPr lang="en-US" sz="1900" dirty="0"/>
              <a:t> </a:t>
            </a:r>
            <a:r>
              <a:rPr lang="en-US" sz="1900" dirty="0" err="1"/>
              <a:t>satuan</a:t>
            </a:r>
            <a:r>
              <a:rPr lang="en-US" sz="1900" dirty="0"/>
              <a:t> </a:t>
            </a:r>
            <a:r>
              <a:rPr lang="en-US" sz="1900" dirty="0" err="1"/>
              <a:t>kerja</a:t>
            </a:r>
            <a:r>
              <a:rPr lang="en-US" sz="1900" dirty="0"/>
              <a:t> di </a:t>
            </a:r>
            <a:r>
              <a:rPr lang="en-US" sz="1900" dirty="0" err="1"/>
              <a:t>baerah</a:t>
            </a:r>
            <a:r>
              <a:rPr lang="en-US" sz="1900" dirty="0"/>
              <a:t> </a:t>
            </a:r>
            <a:r>
              <a:rPr lang="en-US" sz="1900" dirty="0" err="1"/>
              <a:t>sehingga</a:t>
            </a:r>
            <a:r>
              <a:rPr lang="en-US" sz="1900" dirty="0"/>
              <a:t> </a:t>
            </a:r>
            <a:r>
              <a:rPr lang="en-US" sz="1900" dirty="0" err="1"/>
              <a:t>belum</a:t>
            </a:r>
            <a:r>
              <a:rPr lang="en-US" sz="1900" dirty="0"/>
              <a:t> </a:t>
            </a:r>
            <a:r>
              <a:rPr lang="id-ID" sz="1900" dirty="0"/>
              <a:t> </a:t>
            </a:r>
            <a:r>
              <a:rPr lang="en-US" sz="1900" dirty="0" err="1"/>
              <a:t>memberikan</a:t>
            </a:r>
            <a:r>
              <a:rPr lang="en-US" sz="1900" dirty="0"/>
              <a:t> </a:t>
            </a:r>
            <a:r>
              <a:rPr lang="en-US" sz="1900" dirty="0" err="1"/>
              <a:t>dampak</a:t>
            </a:r>
            <a:r>
              <a:rPr lang="en-US" sz="1900" dirty="0"/>
              <a:t> </a:t>
            </a:r>
            <a:r>
              <a:rPr lang="en-US" sz="1900" dirty="0" err="1"/>
              <a:t>efisiensi</a:t>
            </a:r>
            <a:r>
              <a:rPr lang="en-US" sz="1900" dirty="0"/>
              <a:t> dan </a:t>
            </a:r>
            <a:r>
              <a:rPr lang="en-US" sz="1900" dirty="0" err="1"/>
              <a:t>efektivitas</a:t>
            </a:r>
            <a:r>
              <a:rPr lang="en-US" sz="1900" dirty="0"/>
              <a:t> </a:t>
            </a:r>
            <a:r>
              <a:rPr lang="en-US" sz="1900" dirty="0" err="1"/>
              <a:t>dalam</a:t>
            </a:r>
            <a:r>
              <a:rPr lang="en-US" sz="1900" dirty="0"/>
              <a:t> proses </a:t>
            </a:r>
            <a:r>
              <a:rPr lang="en-US" sz="1900" dirty="0" err="1"/>
              <a:t>pelaksanaannya</a:t>
            </a:r>
            <a:r>
              <a:rPr lang="id-ID" sz="1900" dirty="0"/>
              <a:t>.</a:t>
            </a:r>
            <a:endParaRPr lang="en-US" sz="1900" dirty="0"/>
          </a:p>
          <a:p>
            <a:endParaRPr lang="en-ID" sz="1900" dirty="0"/>
          </a:p>
          <a:p>
            <a:endParaRPr lang="en-US" sz="1900" dirty="0">
              <a:latin typeface="Calibri"/>
              <a:ea typeface="Calibri"/>
              <a:cs typeface="Calibri"/>
              <a:sym typeface="Calibri"/>
            </a:endParaRPr>
          </a:p>
          <a:p>
            <a:endParaRPr lang="en-US" sz="1900" dirty="0">
              <a:latin typeface="Calibri"/>
              <a:ea typeface="Calibri"/>
              <a:cs typeface="Calibri"/>
              <a:sym typeface="Calibri"/>
            </a:endParaRPr>
          </a:p>
          <a:p>
            <a:endParaRPr lang="en-ID" sz="1900" dirty="0"/>
          </a:p>
        </p:txBody>
      </p:sp>
    </p:spTree>
    <p:extLst>
      <p:ext uri="{BB962C8B-B14F-4D97-AF65-F5344CB8AC3E}">
        <p14:creationId xmlns:p14="http://schemas.microsoft.com/office/powerpoint/2010/main" val="262246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32AED-B793-4D22-B4D5-5CEF58769FD8}"/>
              </a:ext>
            </a:extLst>
          </p:cNvPr>
          <p:cNvSpPr>
            <a:spLocks noGrp="1"/>
          </p:cNvSpPr>
          <p:nvPr>
            <p:ph type="title"/>
          </p:nvPr>
        </p:nvSpPr>
        <p:spPr>
          <a:xfrm>
            <a:off x="1913468" y="365125"/>
            <a:ext cx="9440332" cy="1325563"/>
          </a:xfrm>
        </p:spPr>
        <p:txBody>
          <a:bodyPr>
            <a:normAutofit/>
          </a:bodyPr>
          <a:lstStyle/>
          <a:p>
            <a:r>
              <a:rPr lang="en-US" sz="5400"/>
              <a:t>MANAJEMEN SDM</a:t>
            </a:r>
            <a:endParaRPr lang="en-ID" sz="5400"/>
          </a:p>
        </p:txBody>
      </p:sp>
      <p:sp>
        <p:nvSpPr>
          <p:cNvPr id="19" name="Rectangle 18">
            <a:extLst>
              <a:ext uri="{FF2B5EF4-FFF2-40B4-BE49-F238E27FC236}">
                <a16:creationId xmlns:a16="http://schemas.microsoft.com/office/drawing/2014/main" id="{FF0330B1-AAAC-427D-8A95-40380162B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Questions">
            <a:extLst>
              <a:ext uri="{FF2B5EF4-FFF2-40B4-BE49-F238E27FC236}">
                <a16:creationId xmlns:a16="http://schemas.microsoft.com/office/drawing/2014/main" id="{DAF7D302-921B-4E7E-B0BE-0038B24ACE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95E8210B-A157-425D-B005-36582C54F239}"/>
              </a:ext>
            </a:extLst>
          </p:cNvPr>
          <p:cNvSpPr>
            <a:spLocks noGrp="1"/>
          </p:cNvSpPr>
          <p:nvPr>
            <p:ph idx="1"/>
          </p:nvPr>
        </p:nvSpPr>
        <p:spPr>
          <a:xfrm>
            <a:off x="838200" y="1825625"/>
            <a:ext cx="10515600" cy="4351338"/>
          </a:xfrm>
        </p:spPr>
        <p:txBody>
          <a:bodyPr>
            <a:normAutofit/>
          </a:bodyPr>
          <a:lstStyle/>
          <a:p>
            <a:pPr algn="just"/>
            <a:r>
              <a:rPr lang="en-US" sz="1800" dirty="0" err="1"/>
              <a:t>Dalam</a:t>
            </a:r>
            <a:r>
              <a:rPr lang="en-US" sz="1800" dirty="0"/>
              <a:t> </a:t>
            </a:r>
            <a:r>
              <a:rPr lang="en-US" sz="1800" dirty="0" err="1"/>
              <a:t>mengukur</a:t>
            </a:r>
            <a:r>
              <a:rPr lang="en-US" sz="1800" dirty="0"/>
              <a:t> </a:t>
            </a:r>
            <a:r>
              <a:rPr lang="en-US" sz="1800" dirty="0" err="1"/>
              <a:t>pencapaian</a:t>
            </a:r>
            <a:r>
              <a:rPr lang="en-US" sz="1800" dirty="0"/>
              <a:t> </a:t>
            </a:r>
            <a:r>
              <a:rPr lang="en-US" sz="1800" dirty="0" err="1"/>
              <a:t>kinerja</a:t>
            </a:r>
            <a:r>
              <a:rPr lang="en-US" sz="1800" dirty="0"/>
              <a:t> </a:t>
            </a:r>
            <a:r>
              <a:rPr lang="en-US" sz="1800" dirty="0" err="1"/>
              <a:t>pegawai</a:t>
            </a:r>
            <a:r>
              <a:rPr lang="en-US" sz="1800" dirty="0"/>
              <a:t> </a:t>
            </a:r>
            <a:r>
              <a:rPr lang="en-US" sz="1800" dirty="0" err="1"/>
              <a:t>hingga</a:t>
            </a:r>
            <a:r>
              <a:rPr lang="en-US" sz="1800" dirty="0"/>
              <a:t> </a:t>
            </a:r>
            <a:r>
              <a:rPr lang="en-US" sz="1800" dirty="0" err="1"/>
              <a:t>ke</a:t>
            </a:r>
            <a:r>
              <a:rPr lang="en-US" sz="1800" dirty="0"/>
              <a:t> level </a:t>
            </a:r>
            <a:r>
              <a:rPr lang="en-US" sz="1800" dirty="0" err="1"/>
              <a:t>daerah</a:t>
            </a:r>
            <a:r>
              <a:rPr lang="en-US" sz="1800" dirty="0"/>
              <a:t>, </a:t>
            </a:r>
            <a:r>
              <a:rPr lang="en-US" sz="1800" dirty="0" err="1"/>
              <a:t>Kementan</a:t>
            </a:r>
            <a:r>
              <a:rPr lang="en-US" sz="1800" dirty="0"/>
              <a:t> </a:t>
            </a:r>
            <a:r>
              <a:rPr lang="en-US" sz="1800" dirty="0" err="1"/>
              <a:t>telah</a:t>
            </a:r>
            <a:r>
              <a:rPr lang="en-US" sz="1800" dirty="0"/>
              <a:t> </a:t>
            </a:r>
            <a:r>
              <a:rPr lang="en-US" sz="1800" dirty="0" err="1"/>
              <a:t>membangun</a:t>
            </a:r>
            <a:r>
              <a:rPr lang="en-US" sz="1800" dirty="0"/>
              <a:t> </a:t>
            </a:r>
            <a:r>
              <a:rPr lang="en-US" sz="1800" dirty="0" err="1"/>
              <a:t>sistem</a:t>
            </a:r>
            <a:r>
              <a:rPr lang="en-US" sz="1800" dirty="0"/>
              <a:t> </a:t>
            </a:r>
            <a:r>
              <a:rPr lang="en-US" sz="1800" dirty="0" err="1"/>
              <a:t>pengukuran</a:t>
            </a:r>
            <a:r>
              <a:rPr lang="en-US" sz="1800" dirty="0"/>
              <a:t> </a:t>
            </a:r>
            <a:r>
              <a:rPr lang="en-US" sz="1800" dirty="0" err="1"/>
              <a:t>kinerja</a:t>
            </a:r>
            <a:r>
              <a:rPr lang="en-US" sz="1800" dirty="0"/>
              <a:t> (E-</a:t>
            </a:r>
            <a:r>
              <a:rPr lang="en-US" sz="1800" dirty="0" err="1"/>
              <a:t>kinerja</a:t>
            </a:r>
            <a:r>
              <a:rPr lang="en-US" sz="1800" dirty="0"/>
              <a:t>) </a:t>
            </a:r>
            <a:r>
              <a:rPr lang="en-US" sz="1800" dirty="0" err="1"/>
              <a:t>guna</a:t>
            </a:r>
            <a:r>
              <a:rPr lang="en-US" sz="1800" dirty="0"/>
              <a:t> </a:t>
            </a:r>
            <a:r>
              <a:rPr lang="en-US" sz="1800" dirty="0" err="1"/>
              <a:t>mengukur</a:t>
            </a:r>
            <a:r>
              <a:rPr lang="en-US" sz="1800" dirty="0"/>
              <a:t> </a:t>
            </a:r>
            <a:r>
              <a:rPr lang="en-US" sz="1800" dirty="0" err="1"/>
              <a:t>seluruh</a:t>
            </a:r>
            <a:r>
              <a:rPr lang="en-US" sz="1800" dirty="0"/>
              <a:t> </a:t>
            </a:r>
            <a:r>
              <a:rPr lang="en-US" sz="1800" dirty="0" err="1"/>
              <a:t>kinerja</a:t>
            </a:r>
            <a:r>
              <a:rPr lang="en-US" sz="1800" dirty="0"/>
              <a:t> </a:t>
            </a:r>
            <a:r>
              <a:rPr lang="en-US" sz="1800" dirty="0" err="1"/>
              <a:t>pegawai</a:t>
            </a:r>
            <a:r>
              <a:rPr lang="en-US" sz="1800" dirty="0"/>
              <a:t> di </a:t>
            </a:r>
            <a:r>
              <a:rPr lang="en-US" sz="1800" dirty="0" err="1"/>
              <a:t>seluruh</a:t>
            </a:r>
            <a:r>
              <a:rPr lang="en-US" sz="1800" dirty="0"/>
              <a:t> </a:t>
            </a:r>
            <a:r>
              <a:rPr lang="en-US" sz="1800" dirty="0" err="1"/>
              <a:t>satker</a:t>
            </a:r>
            <a:r>
              <a:rPr lang="en-US" sz="1800" dirty="0"/>
              <a:t> </a:t>
            </a:r>
            <a:r>
              <a:rPr lang="en-US" sz="1800" dirty="0" err="1"/>
              <a:t>Kementan</a:t>
            </a:r>
            <a:r>
              <a:rPr lang="id-ID" sz="1800" i="1" dirty="0"/>
              <a:t>.</a:t>
            </a:r>
            <a:endParaRPr lang="en-US" sz="1800" i="1" dirty="0"/>
          </a:p>
          <a:p>
            <a:pPr algn="just"/>
            <a:r>
              <a:rPr lang="en-US" sz="1800" dirty="0"/>
              <a:t>Kementerian </a:t>
            </a:r>
            <a:r>
              <a:rPr lang="en-US" sz="1800" dirty="0" err="1"/>
              <a:t>pertanian</a:t>
            </a:r>
            <a:r>
              <a:rPr lang="en-US" sz="1800" dirty="0"/>
              <a:t> </a:t>
            </a:r>
            <a:r>
              <a:rPr lang="en-US" sz="1800" dirty="0" err="1"/>
              <a:t>telah</a:t>
            </a:r>
            <a:r>
              <a:rPr lang="en-US" sz="1800" dirty="0"/>
              <a:t> </a:t>
            </a:r>
            <a:r>
              <a:rPr lang="en-US" sz="1800" dirty="0" err="1"/>
              <a:t>mulai</a:t>
            </a:r>
            <a:r>
              <a:rPr lang="en-US" sz="1800" dirty="0"/>
              <a:t> </a:t>
            </a:r>
            <a:r>
              <a:rPr lang="en-US" sz="1800" dirty="0" err="1"/>
              <a:t>melakukan</a:t>
            </a:r>
            <a:r>
              <a:rPr lang="en-US" sz="1800" dirty="0"/>
              <a:t> </a:t>
            </a:r>
            <a:r>
              <a:rPr lang="en-US" sz="1800" dirty="0" err="1"/>
              <a:t>penyaringan</a:t>
            </a:r>
            <a:r>
              <a:rPr lang="en-US" sz="1800" dirty="0"/>
              <a:t> </a:t>
            </a:r>
            <a:r>
              <a:rPr lang="en-US" sz="1800" dirty="0" err="1"/>
              <a:t>terkait</a:t>
            </a:r>
            <a:r>
              <a:rPr lang="en-US" sz="1800" dirty="0"/>
              <a:t> </a:t>
            </a:r>
            <a:r>
              <a:rPr lang="en-US" sz="1800" dirty="0" err="1"/>
              <a:t>manajemen</a:t>
            </a:r>
            <a:r>
              <a:rPr lang="en-US" sz="1800" dirty="0"/>
              <a:t> </a:t>
            </a:r>
            <a:r>
              <a:rPr lang="en-US" sz="1800" dirty="0" err="1"/>
              <a:t>talenta</a:t>
            </a:r>
            <a:r>
              <a:rPr lang="en-US" sz="1800" dirty="0"/>
              <a:t> </a:t>
            </a:r>
            <a:r>
              <a:rPr lang="en-US" sz="1800" dirty="0" err="1"/>
              <a:t>dilingkungan</a:t>
            </a:r>
            <a:r>
              <a:rPr lang="en-US" sz="1800" dirty="0"/>
              <a:t> </a:t>
            </a:r>
            <a:r>
              <a:rPr lang="en-US" sz="1800" dirty="0" err="1"/>
              <a:t>pusat</a:t>
            </a:r>
            <a:r>
              <a:rPr lang="en-US" sz="1800" dirty="0"/>
              <a:t> </a:t>
            </a:r>
            <a:r>
              <a:rPr lang="en-US" sz="1800" dirty="0" err="1"/>
              <a:t>untuk</a:t>
            </a:r>
            <a:r>
              <a:rPr lang="en-US" sz="1800" dirty="0"/>
              <a:t> </a:t>
            </a:r>
            <a:r>
              <a:rPr lang="en-US" sz="1800" dirty="0" err="1"/>
              <a:t>mendukung</a:t>
            </a:r>
            <a:r>
              <a:rPr lang="en-US" sz="1800" dirty="0"/>
              <a:t> </a:t>
            </a:r>
            <a:r>
              <a:rPr lang="en-US" sz="1800" dirty="0" err="1"/>
              <a:t>manajemen</a:t>
            </a:r>
            <a:r>
              <a:rPr lang="en-US" sz="1800" dirty="0"/>
              <a:t> SDM yang </a:t>
            </a:r>
            <a:r>
              <a:rPr lang="en-US" sz="1800" dirty="0" err="1"/>
              <a:t>lebih</a:t>
            </a:r>
            <a:r>
              <a:rPr lang="en-US" sz="1800" dirty="0"/>
              <a:t> </a:t>
            </a:r>
            <a:r>
              <a:rPr lang="en-US" sz="1800" dirty="0" err="1"/>
              <a:t>baik</a:t>
            </a:r>
            <a:endParaRPr lang="en-US" sz="1800" dirty="0"/>
          </a:p>
          <a:p>
            <a:pPr algn="just"/>
            <a:r>
              <a:rPr lang="en-US" sz="1800" dirty="0" err="1"/>
              <a:t>Penerapan</a:t>
            </a:r>
            <a:r>
              <a:rPr lang="en-US" sz="1800" dirty="0"/>
              <a:t> </a:t>
            </a:r>
            <a:r>
              <a:rPr lang="en-US" sz="1800" dirty="0" err="1"/>
              <a:t>manajemen</a:t>
            </a:r>
            <a:r>
              <a:rPr lang="en-US" sz="1800" dirty="0"/>
              <a:t> SDM </a:t>
            </a:r>
            <a:r>
              <a:rPr lang="en-US" sz="1800" dirty="0" err="1"/>
              <a:t>berbasis</a:t>
            </a:r>
            <a:r>
              <a:rPr lang="en-US" sz="1800" dirty="0"/>
              <a:t> </a:t>
            </a:r>
            <a:r>
              <a:rPr lang="en-US" sz="1800" dirty="0" err="1"/>
              <a:t>kinerja</a:t>
            </a:r>
            <a:r>
              <a:rPr lang="en-US" sz="1800" dirty="0"/>
              <a:t> </a:t>
            </a:r>
            <a:r>
              <a:rPr lang="en-US" sz="1800" dirty="0" err="1"/>
              <a:t>belum</a:t>
            </a:r>
            <a:r>
              <a:rPr lang="en-US" sz="1800" dirty="0"/>
              <a:t> </a:t>
            </a:r>
            <a:r>
              <a:rPr lang="en-US" sz="1800" dirty="0" err="1"/>
              <a:t>sepenuhnya</a:t>
            </a:r>
            <a:r>
              <a:rPr lang="en-US" sz="1800" dirty="0"/>
              <a:t> </a:t>
            </a:r>
            <a:r>
              <a:rPr lang="en-US" sz="1800" dirty="0" err="1"/>
              <a:t>berhasil</a:t>
            </a:r>
            <a:r>
              <a:rPr lang="en-US" sz="1800" dirty="0"/>
              <a:t> </a:t>
            </a:r>
            <a:r>
              <a:rPr lang="en-US" sz="1800" dirty="0" err="1"/>
              <a:t>diterapkan</a:t>
            </a:r>
            <a:r>
              <a:rPr lang="en-US" sz="1800" dirty="0"/>
              <a:t> oleh </a:t>
            </a:r>
            <a:r>
              <a:rPr lang="en-US" sz="1800" dirty="0" err="1"/>
              <a:t>Kementan</a:t>
            </a:r>
            <a:r>
              <a:rPr lang="en-US" sz="1800" dirty="0"/>
              <a:t>. Di level unit </a:t>
            </a:r>
            <a:r>
              <a:rPr lang="en-US" sz="1800" dirty="0" err="1"/>
              <a:t>kerja</a:t>
            </a:r>
            <a:r>
              <a:rPr lang="en-US" sz="1800" dirty="0"/>
              <a:t> di </a:t>
            </a:r>
            <a:r>
              <a:rPr lang="en-US" sz="1800" dirty="0" err="1"/>
              <a:t>daerah</a:t>
            </a:r>
            <a:r>
              <a:rPr lang="en-US" sz="1800" dirty="0"/>
              <a:t>, </a:t>
            </a:r>
            <a:r>
              <a:rPr lang="en-US" sz="1800" dirty="0" err="1"/>
              <a:t>Perjanjian</a:t>
            </a:r>
            <a:r>
              <a:rPr lang="en-US" sz="1800" dirty="0"/>
              <a:t> </a:t>
            </a:r>
            <a:r>
              <a:rPr lang="en-US" sz="1800" dirty="0" err="1"/>
              <a:t>kinerja</a:t>
            </a:r>
            <a:r>
              <a:rPr lang="en-US" sz="1800" dirty="0"/>
              <a:t> yang </a:t>
            </a:r>
            <a:r>
              <a:rPr lang="en-US" sz="1800" dirty="0" err="1"/>
              <a:t>dimiliki</a:t>
            </a:r>
            <a:r>
              <a:rPr lang="en-US" sz="1800" dirty="0"/>
              <a:t> oleh </a:t>
            </a:r>
            <a:r>
              <a:rPr lang="en-US" sz="1800" dirty="0" err="1"/>
              <a:t>staf</a:t>
            </a:r>
            <a:r>
              <a:rPr lang="en-US" sz="1800" dirty="0"/>
              <a:t> </a:t>
            </a:r>
            <a:r>
              <a:rPr lang="en-US" sz="1800" dirty="0" err="1"/>
              <a:t>masih</a:t>
            </a:r>
            <a:r>
              <a:rPr lang="en-US" sz="1800" dirty="0"/>
              <a:t> </a:t>
            </a:r>
            <a:r>
              <a:rPr lang="en-US" sz="1800" dirty="0" err="1"/>
              <a:t>barupa</a:t>
            </a:r>
            <a:r>
              <a:rPr lang="en-US" sz="1800" dirty="0"/>
              <a:t> </a:t>
            </a:r>
            <a:r>
              <a:rPr lang="en-US" sz="1800" dirty="0" err="1"/>
              <a:t>uraian</a:t>
            </a:r>
            <a:r>
              <a:rPr lang="en-US" sz="1800" dirty="0"/>
              <a:t> </a:t>
            </a:r>
            <a:r>
              <a:rPr lang="en-US" sz="1800" dirty="0" err="1"/>
              <a:t>kegiatan</a:t>
            </a:r>
            <a:r>
              <a:rPr lang="en-US" sz="1800" dirty="0"/>
              <a:t> dan </a:t>
            </a:r>
            <a:r>
              <a:rPr lang="en-US" sz="1800" dirty="0" err="1"/>
              <a:t>belum</a:t>
            </a:r>
            <a:r>
              <a:rPr lang="en-US" sz="1800" dirty="0"/>
              <a:t> </a:t>
            </a:r>
            <a:r>
              <a:rPr lang="en-US" sz="1800" dirty="0" err="1"/>
              <a:t>menggambarkan</a:t>
            </a:r>
            <a:r>
              <a:rPr lang="en-US" sz="1800" dirty="0"/>
              <a:t> </a:t>
            </a:r>
            <a:r>
              <a:rPr lang="en-US" sz="1800" dirty="0" err="1"/>
              <a:t>secara</a:t>
            </a:r>
            <a:r>
              <a:rPr lang="en-US" sz="1800" dirty="0"/>
              <a:t> detail </a:t>
            </a:r>
            <a:r>
              <a:rPr lang="en-US" sz="1800" dirty="0" err="1"/>
              <a:t>kontirbusi</a:t>
            </a:r>
            <a:r>
              <a:rPr lang="en-US" sz="1800" dirty="0"/>
              <a:t> </a:t>
            </a:r>
            <a:r>
              <a:rPr lang="en-US" sz="1800" dirty="0" err="1"/>
              <a:t>pegawai</a:t>
            </a:r>
            <a:r>
              <a:rPr lang="en-US" sz="1800" dirty="0"/>
              <a:t> </a:t>
            </a:r>
            <a:r>
              <a:rPr lang="en-US" sz="1800" dirty="0" err="1"/>
              <a:t>terhadap</a:t>
            </a:r>
            <a:r>
              <a:rPr lang="en-US" sz="1800" dirty="0"/>
              <a:t> </a:t>
            </a:r>
            <a:r>
              <a:rPr lang="en-US" sz="1800" dirty="0" err="1"/>
              <a:t>pencapaian</a:t>
            </a:r>
            <a:r>
              <a:rPr lang="en-US" sz="1800" dirty="0"/>
              <a:t> unit </a:t>
            </a:r>
            <a:r>
              <a:rPr lang="en-US" sz="1800" dirty="0" err="1"/>
              <a:t>kerja</a:t>
            </a:r>
            <a:endParaRPr lang="en-US" sz="1800" dirty="0"/>
          </a:p>
          <a:p>
            <a:pPr algn="just"/>
            <a:r>
              <a:rPr lang="en-US" sz="1800" dirty="0"/>
              <a:t>Belum </a:t>
            </a:r>
            <a:r>
              <a:rPr lang="en-US" sz="1800" dirty="0" err="1"/>
              <a:t>seluruhnya</a:t>
            </a:r>
            <a:r>
              <a:rPr lang="en-US" sz="1800" dirty="0"/>
              <a:t> </a:t>
            </a:r>
            <a:r>
              <a:rPr lang="en-US" sz="1800" dirty="0" err="1"/>
              <a:t>pimpinan</a:t>
            </a:r>
            <a:r>
              <a:rPr lang="en-US" sz="1800" dirty="0"/>
              <a:t> unit </a:t>
            </a:r>
            <a:r>
              <a:rPr lang="en-US" sz="1800" dirty="0" err="1"/>
              <a:t>kerja</a:t>
            </a:r>
            <a:r>
              <a:rPr lang="en-US" sz="1800" dirty="0"/>
              <a:t>, </a:t>
            </a:r>
            <a:r>
              <a:rPr lang="en-US" sz="1800" dirty="0" err="1"/>
              <a:t>terutama</a:t>
            </a:r>
            <a:r>
              <a:rPr lang="en-US" sz="1800" dirty="0"/>
              <a:t> pada unit </a:t>
            </a:r>
            <a:r>
              <a:rPr lang="en-US" sz="1800" dirty="0" err="1"/>
              <a:t>kerja</a:t>
            </a:r>
            <a:r>
              <a:rPr lang="en-US" sz="1800" dirty="0"/>
              <a:t> di </a:t>
            </a:r>
            <a:r>
              <a:rPr lang="en-US" sz="1800" dirty="0" err="1"/>
              <a:t>daerah</a:t>
            </a:r>
            <a:r>
              <a:rPr lang="en-US" sz="1800" dirty="0"/>
              <a:t>, </a:t>
            </a:r>
            <a:r>
              <a:rPr lang="en-US" sz="1800" dirty="0" err="1"/>
              <a:t>memberikan</a:t>
            </a:r>
            <a:r>
              <a:rPr lang="en-US" sz="1800" dirty="0"/>
              <a:t> </a:t>
            </a:r>
            <a:r>
              <a:rPr lang="en-US" sz="1800" dirty="0" err="1"/>
              <a:t>umpan</a:t>
            </a:r>
            <a:r>
              <a:rPr lang="en-US" sz="1800" dirty="0"/>
              <a:t> </a:t>
            </a:r>
            <a:r>
              <a:rPr lang="en-US" sz="1800" dirty="0" err="1"/>
              <a:t>balik</a:t>
            </a:r>
            <a:r>
              <a:rPr lang="en-US" sz="1800" dirty="0"/>
              <a:t> </a:t>
            </a:r>
            <a:r>
              <a:rPr lang="en-US" sz="1800" dirty="0" err="1"/>
              <a:t>berupa</a:t>
            </a:r>
            <a:r>
              <a:rPr lang="en-US" sz="1800" dirty="0"/>
              <a:t> </a:t>
            </a:r>
            <a:r>
              <a:rPr lang="en-US" sz="1800" dirty="0" err="1"/>
              <a:t>informasi</a:t>
            </a:r>
            <a:r>
              <a:rPr lang="en-US" sz="1800" dirty="0"/>
              <a:t> </a:t>
            </a:r>
            <a:r>
              <a:rPr lang="en-US" sz="1800" dirty="0" err="1"/>
              <a:t>terkait</a:t>
            </a:r>
            <a:r>
              <a:rPr lang="en-US" sz="1800" dirty="0"/>
              <a:t> </a:t>
            </a:r>
            <a:r>
              <a:rPr lang="en-US" sz="1800" dirty="0" err="1"/>
              <a:t>hal</a:t>
            </a:r>
            <a:r>
              <a:rPr lang="en-US" sz="1800" dirty="0"/>
              <a:t> yang </a:t>
            </a:r>
            <a:r>
              <a:rPr lang="en-US" sz="1800" dirty="0" err="1"/>
              <a:t>sudah</a:t>
            </a:r>
            <a:r>
              <a:rPr lang="en-US" sz="1800" dirty="0"/>
              <a:t> </a:t>
            </a:r>
            <a:r>
              <a:rPr lang="en-US" sz="1800" dirty="0" err="1"/>
              <a:t>baik</a:t>
            </a:r>
            <a:r>
              <a:rPr lang="en-US" sz="1800" dirty="0"/>
              <a:t> </a:t>
            </a:r>
            <a:r>
              <a:rPr lang="en-US" sz="1800" dirty="0" err="1"/>
              <a:t>maupun</a:t>
            </a:r>
            <a:r>
              <a:rPr lang="en-US" sz="1800" dirty="0"/>
              <a:t> </a:t>
            </a:r>
            <a:r>
              <a:rPr lang="en-US" sz="1800" dirty="0" err="1"/>
              <a:t>perlu</a:t>
            </a:r>
            <a:r>
              <a:rPr lang="en-US" sz="1800" dirty="0"/>
              <a:t> </a:t>
            </a:r>
            <a:r>
              <a:rPr lang="en-US" sz="1800" dirty="0" err="1"/>
              <a:t>ditingkatkan</a:t>
            </a:r>
            <a:r>
              <a:rPr lang="en-US" sz="1800" dirty="0"/>
              <a:t> oleh </a:t>
            </a:r>
            <a:r>
              <a:rPr lang="en-US" sz="1800" dirty="0" err="1"/>
              <a:t>pegawai</a:t>
            </a:r>
            <a:r>
              <a:rPr lang="en-US" sz="1800" dirty="0"/>
              <a:t> </a:t>
            </a:r>
            <a:r>
              <a:rPr lang="en-US" sz="1800" dirty="0" err="1"/>
              <a:t>dalam</a:t>
            </a:r>
            <a:r>
              <a:rPr lang="en-US" sz="1800" dirty="0"/>
              <a:t> </a:t>
            </a:r>
            <a:r>
              <a:rPr lang="en-US" sz="1800" dirty="0" err="1"/>
              <a:t>mendukung</a:t>
            </a:r>
            <a:r>
              <a:rPr lang="en-US" sz="1800" dirty="0"/>
              <a:t> </a:t>
            </a:r>
            <a:r>
              <a:rPr lang="en-US" sz="1800" dirty="0" err="1"/>
              <a:t>kontribusi</a:t>
            </a:r>
            <a:r>
              <a:rPr lang="en-US" sz="1800" dirty="0"/>
              <a:t> </a:t>
            </a:r>
            <a:r>
              <a:rPr lang="en-US" sz="1800" dirty="0" err="1"/>
              <a:t>pencapaian</a:t>
            </a:r>
            <a:r>
              <a:rPr lang="en-US" sz="1800" dirty="0"/>
              <a:t> </a:t>
            </a:r>
            <a:r>
              <a:rPr lang="en-US" sz="1800" dirty="0" err="1"/>
              <a:t>kinerja</a:t>
            </a:r>
            <a:r>
              <a:rPr lang="en-US" sz="1800" dirty="0"/>
              <a:t> di </a:t>
            </a:r>
            <a:r>
              <a:rPr lang="en-US" sz="1800" dirty="0" err="1"/>
              <a:t>setiap</a:t>
            </a:r>
            <a:r>
              <a:rPr lang="en-US" sz="1800" dirty="0"/>
              <a:t> unit </a:t>
            </a:r>
            <a:r>
              <a:rPr lang="en-US" sz="1800" dirty="0" err="1"/>
              <a:t>kerjanya</a:t>
            </a:r>
            <a:endParaRPr lang="en-US" sz="1800" dirty="0"/>
          </a:p>
          <a:p>
            <a:pPr algn="just"/>
            <a:r>
              <a:rPr lang="en-US" sz="1800" dirty="0" err="1"/>
              <a:t>Perencanaan</a:t>
            </a:r>
            <a:r>
              <a:rPr lang="en-US" sz="1800" dirty="0"/>
              <a:t> </a:t>
            </a:r>
            <a:r>
              <a:rPr lang="en-US" sz="1800" dirty="0" err="1"/>
              <a:t>kebutuhan</a:t>
            </a:r>
            <a:r>
              <a:rPr lang="en-US" sz="1800" dirty="0"/>
              <a:t> </a:t>
            </a:r>
            <a:r>
              <a:rPr lang="en-US" sz="1800" dirty="0" err="1"/>
              <a:t>pegawai</a:t>
            </a:r>
            <a:r>
              <a:rPr lang="en-US" sz="1800" dirty="0"/>
              <a:t> per </a:t>
            </a:r>
            <a:r>
              <a:rPr lang="en-US" sz="1800" dirty="0" err="1"/>
              <a:t>tahun</a:t>
            </a:r>
            <a:r>
              <a:rPr lang="en-US" sz="1800" dirty="0"/>
              <a:t> </a:t>
            </a:r>
            <a:r>
              <a:rPr lang="en-US" sz="1800" dirty="0" err="1"/>
              <a:t>belum</a:t>
            </a:r>
            <a:r>
              <a:rPr lang="en-US" sz="1800" dirty="0"/>
              <a:t> </a:t>
            </a:r>
            <a:r>
              <a:rPr lang="en-US" sz="1800" dirty="0" err="1"/>
              <a:t>dikaitkan</a:t>
            </a:r>
            <a:r>
              <a:rPr lang="en-US" sz="1800" dirty="0"/>
              <a:t> </a:t>
            </a:r>
            <a:r>
              <a:rPr lang="en-US" sz="1800" dirty="0" err="1"/>
              <a:t>dengan</a:t>
            </a:r>
            <a:r>
              <a:rPr lang="en-US" sz="1800" dirty="0"/>
              <a:t> </a:t>
            </a:r>
            <a:r>
              <a:rPr lang="en-US" sz="1800" dirty="0" err="1"/>
              <a:t>rencana</a:t>
            </a:r>
            <a:r>
              <a:rPr lang="en-US" sz="1800" dirty="0"/>
              <a:t> </a:t>
            </a:r>
            <a:r>
              <a:rPr lang="en-US" sz="1800" dirty="0" err="1"/>
              <a:t>kinerja</a:t>
            </a:r>
            <a:r>
              <a:rPr lang="en-US" sz="1800" dirty="0"/>
              <a:t> per </a:t>
            </a:r>
            <a:r>
              <a:rPr lang="en-US" sz="1800" dirty="0" err="1"/>
              <a:t>tahun</a:t>
            </a:r>
            <a:r>
              <a:rPr lang="en-US" sz="1800" dirty="0"/>
              <a:t> </a:t>
            </a:r>
            <a:r>
              <a:rPr lang="en-US" sz="1800" dirty="0" err="1"/>
              <a:t>sehingga</a:t>
            </a:r>
            <a:r>
              <a:rPr lang="en-US" sz="1800" dirty="0"/>
              <a:t> </a:t>
            </a:r>
            <a:r>
              <a:rPr lang="en-US" sz="1800" dirty="0" err="1"/>
              <a:t>kemungkinan</a:t>
            </a:r>
            <a:r>
              <a:rPr lang="en-US" sz="1800" dirty="0"/>
              <a:t> </a:t>
            </a:r>
            <a:r>
              <a:rPr lang="en-US" sz="1800" dirty="0" err="1"/>
              <a:t>terjadinya</a:t>
            </a:r>
            <a:r>
              <a:rPr lang="en-US" sz="1800" dirty="0"/>
              <a:t> bias </a:t>
            </a:r>
            <a:r>
              <a:rPr lang="en-US" sz="1800" dirty="0" err="1"/>
              <a:t>dalam</a:t>
            </a:r>
            <a:r>
              <a:rPr lang="en-US" sz="1800" dirty="0"/>
              <a:t> </a:t>
            </a:r>
            <a:r>
              <a:rPr lang="en-US" sz="1800" dirty="0" err="1"/>
              <a:t>perencanaan</a:t>
            </a:r>
            <a:r>
              <a:rPr lang="en-US" sz="1800" dirty="0"/>
              <a:t> </a:t>
            </a:r>
            <a:r>
              <a:rPr lang="en-US" sz="1800" dirty="0" err="1"/>
              <a:t>kebutuhan</a:t>
            </a:r>
            <a:r>
              <a:rPr lang="en-US" sz="1800" dirty="0"/>
              <a:t> </a:t>
            </a:r>
            <a:r>
              <a:rPr lang="en-US" sz="1800" dirty="0" err="1"/>
              <a:t>pegawai</a:t>
            </a:r>
            <a:r>
              <a:rPr lang="id-ID" sz="1800" dirty="0"/>
              <a:t>.</a:t>
            </a:r>
            <a:endParaRPr lang="en-US" sz="1800" dirty="0"/>
          </a:p>
          <a:p>
            <a:pPr algn="just"/>
            <a:r>
              <a:rPr lang="en-US" sz="1800" dirty="0" err="1"/>
              <a:t>Pengembangan</a:t>
            </a:r>
            <a:r>
              <a:rPr lang="en-US" sz="1800" dirty="0"/>
              <a:t> </a:t>
            </a:r>
            <a:r>
              <a:rPr lang="en-US" sz="1800" dirty="0" err="1"/>
              <a:t>pegawai</a:t>
            </a:r>
            <a:r>
              <a:rPr lang="en-US" sz="1800" dirty="0"/>
              <a:t> yang </a:t>
            </a:r>
            <a:r>
              <a:rPr lang="en-US" sz="1800" dirty="0" err="1"/>
              <a:t>berorientasi</a:t>
            </a:r>
            <a:r>
              <a:rPr lang="en-US" sz="1800" dirty="0"/>
              <a:t> </a:t>
            </a:r>
            <a:r>
              <a:rPr lang="en-US" sz="1800" dirty="0" err="1"/>
              <a:t>kepada</a:t>
            </a:r>
            <a:r>
              <a:rPr lang="en-US" sz="1800" dirty="0"/>
              <a:t> </a:t>
            </a:r>
            <a:r>
              <a:rPr lang="en-US" sz="1800" dirty="0" err="1"/>
              <a:t>peningkatan</a:t>
            </a:r>
            <a:r>
              <a:rPr lang="en-US" sz="1800" dirty="0"/>
              <a:t> </a:t>
            </a:r>
            <a:r>
              <a:rPr lang="en-US" sz="1800" dirty="0" err="1"/>
              <a:t>kompetensi</a:t>
            </a:r>
            <a:r>
              <a:rPr lang="en-US" sz="1800" dirty="0"/>
              <a:t> </a:t>
            </a:r>
            <a:r>
              <a:rPr lang="en-US" sz="1800" dirty="0" err="1"/>
              <a:t>belum</a:t>
            </a:r>
            <a:r>
              <a:rPr lang="en-US" sz="1800" dirty="0"/>
              <a:t> </a:t>
            </a:r>
            <a:r>
              <a:rPr lang="id-ID" sz="1800" dirty="0"/>
              <a:t>sepenuhnya didasarkan pada</a:t>
            </a:r>
            <a:r>
              <a:rPr lang="en-US" sz="1800" dirty="0"/>
              <a:t> </a:t>
            </a:r>
            <a:r>
              <a:rPr lang="en-US" sz="1800" dirty="0" err="1"/>
              <a:t>hasil</a:t>
            </a:r>
            <a:r>
              <a:rPr lang="en-US" sz="1800" dirty="0"/>
              <a:t> </a:t>
            </a:r>
            <a:r>
              <a:rPr lang="en-US" sz="1800" dirty="0" err="1"/>
              <a:t>penilaian</a:t>
            </a:r>
            <a:r>
              <a:rPr lang="en-US" sz="1800" dirty="0"/>
              <a:t> </a:t>
            </a:r>
            <a:r>
              <a:rPr lang="en-US" sz="1800" dirty="0" err="1"/>
              <a:t>kinerja</a:t>
            </a:r>
            <a:r>
              <a:rPr lang="en-US" sz="1800" dirty="0"/>
              <a:t> </a:t>
            </a:r>
            <a:r>
              <a:rPr lang="id-ID" sz="1800" dirty="0"/>
              <a:t>yang</a:t>
            </a:r>
            <a:r>
              <a:rPr lang="en-US" sz="1800" dirty="0"/>
              <a:t> </a:t>
            </a:r>
            <a:r>
              <a:rPr lang="en-US" sz="1800" dirty="0" err="1"/>
              <a:t>diolah</a:t>
            </a:r>
            <a:r>
              <a:rPr lang="en-US" sz="1800" dirty="0"/>
              <a:t> </a:t>
            </a:r>
            <a:r>
              <a:rPr lang="en-US" sz="1800" dirty="0" err="1"/>
              <a:t>untuk</a:t>
            </a:r>
            <a:r>
              <a:rPr lang="en-US" sz="1800" dirty="0"/>
              <a:t> </a:t>
            </a:r>
            <a:r>
              <a:rPr lang="en-US" sz="1800" dirty="0" err="1"/>
              <a:t>mengidentifikasi</a:t>
            </a:r>
            <a:r>
              <a:rPr lang="en-US" sz="1800" dirty="0"/>
              <a:t> </a:t>
            </a:r>
            <a:r>
              <a:rPr lang="en-US" sz="1800" dirty="0" err="1"/>
              <a:t>kebutuhan</a:t>
            </a:r>
            <a:r>
              <a:rPr lang="en-US" sz="1800" dirty="0"/>
              <a:t> </a:t>
            </a:r>
            <a:r>
              <a:rPr lang="en-US" sz="1800" dirty="0" err="1"/>
              <a:t>pelatihan</a:t>
            </a:r>
            <a:r>
              <a:rPr lang="en-US" sz="1800" dirty="0"/>
              <a:t>.</a:t>
            </a:r>
            <a:endParaRPr lang="en-ID" sz="1800" dirty="0"/>
          </a:p>
          <a:p>
            <a:endParaRPr lang="en-ID" sz="1800" dirty="0"/>
          </a:p>
        </p:txBody>
      </p:sp>
    </p:spTree>
    <p:extLst>
      <p:ext uri="{BB962C8B-B14F-4D97-AF65-F5344CB8AC3E}">
        <p14:creationId xmlns:p14="http://schemas.microsoft.com/office/powerpoint/2010/main" val="2961465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5EC897-8BBE-4743-9E1A-E07FBDF46F85}"/>
              </a:ext>
            </a:extLst>
          </p:cNvPr>
          <p:cNvSpPr txBox="1"/>
          <p:nvPr/>
        </p:nvSpPr>
        <p:spPr>
          <a:xfrm>
            <a:off x="1653363" y="365760"/>
            <a:ext cx="9367203" cy="11887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latin typeface="+mj-lt"/>
                <a:ea typeface="+mj-ea"/>
                <a:cs typeface="+mj-cs"/>
              </a:rPr>
              <a:t>Penguatan Pengawasan</a:t>
            </a:r>
          </a:p>
        </p:txBody>
      </p:sp>
      <p:sp>
        <p:nvSpPr>
          <p:cNvPr id="9" name="Freeform: Shape 8">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1391EA18-E58C-4520-A7A7-98EFEA324215}"/>
              </a:ext>
            </a:extLst>
          </p:cNvPr>
          <p:cNvSpPr>
            <a:spLocks noGrp="1"/>
          </p:cNvSpPr>
          <p:nvPr>
            <p:ph type="subTitle" idx="1"/>
          </p:nvPr>
        </p:nvSpPr>
        <p:spPr>
          <a:xfrm>
            <a:off x="1412398" y="2450592"/>
            <a:ext cx="9367204" cy="4041648"/>
          </a:xfrm>
        </p:spPr>
        <p:txBody>
          <a:bodyPr vert="horz" lIns="91440" tIns="45720" rIns="91440" bIns="45720" rtlCol="0" anchor="t">
            <a:normAutofit lnSpcReduction="10000"/>
          </a:bodyPr>
          <a:lstStyle/>
          <a:p>
            <a:pPr algn="just">
              <a:spcAft>
                <a:spcPts val="600"/>
              </a:spcAft>
              <a:buFont typeface="Arial" panose="020B0604020202020204" pitchFamily="34" charset="0"/>
              <a:buChar char="•"/>
            </a:pPr>
            <a:r>
              <a:rPr lang="en-US" sz="1900" dirty="0" err="1"/>
              <a:t>Kepatuhan</a:t>
            </a:r>
            <a:r>
              <a:rPr lang="en-US" sz="1900" dirty="0"/>
              <a:t> LHKPN </a:t>
            </a:r>
            <a:r>
              <a:rPr lang="en-US" sz="1900" dirty="0" err="1"/>
              <a:t>Kementan</a:t>
            </a:r>
            <a:r>
              <a:rPr lang="en-US" sz="1900" dirty="0"/>
              <a:t> </a:t>
            </a:r>
            <a:r>
              <a:rPr lang="en-US" sz="1900" dirty="0" err="1"/>
              <a:t>berdasarkan</a:t>
            </a:r>
            <a:r>
              <a:rPr lang="en-US" sz="1900" dirty="0"/>
              <a:t> data yang </a:t>
            </a:r>
            <a:r>
              <a:rPr lang="en-US" sz="1900" dirty="0" err="1"/>
              <a:t>didapatkan</a:t>
            </a:r>
            <a:r>
              <a:rPr lang="en-US" sz="1900" dirty="0"/>
              <a:t> pada </a:t>
            </a:r>
            <a:r>
              <a:rPr lang="en-US" sz="1900" dirty="0" err="1"/>
              <a:t>saat</a:t>
            </a:r>
            <a:r>
              <a:rPr lang="en-US" sz="1900" dirty="0"/>
              <a:t> </a:t>
            </a:r>
            <a:r>
              <a:rPr lang="en-US" sz="1900" dirty="0" err="1"/>
              <a:t>evaluasi</a:t>
            </a:r>
            <a:r>
              <a:rPr lang="en-US" sz="1900" dirty="0"/>
              <a:t> </a:t>
            </a:r>
            <a:r>
              <a:rPr lang="en-US" sz="1900" dirty="0" err="1"/>
              <a:t>adalah</a:t>
            </a:r>
            <a:r>
              <a:rPr lang="en-US" sz="1900" dirty="0"/>
              <a:t> 96%</a:t>
            </a:r>
          </a:p>
          <a:p>
            <a:pPr algn="just">
              <a:spcAft>
                <a:spcPts val="600"/>
              </a:spcAft>
              <a:buFont typeface="Arial" panose="020B0604020202020204" pitchFamily="34" charset="0"/>
              <a:buChar char="•"/>
            </a:pPr>
            <a:r>
              <a:rPr lang="en-US" sz="1900" dirty="0"/>
              <a:t>Peta </a:t>
            </a:r>
            <a:r>
              <a:rPr lang="en-US" sz="1900" dirty="0" err="1"/>
              <a:t>resiko</a:t>
            </a:r>
            <a:r>
              <a:rPr lang="en-US" sz="1900" dirty="0"/>
              <a:t> yang </a:t>
            </a:r>
            <a:r>
              <a:rPr lang="en-US" sz="1900" dirty="0" err="1"/>
              <a:t>ada</a:t>
            </a:r>
            <a:r>
              <a:rPr lang="en-US" sz="1900" dirty="0"/>
              <a:t> pada </a:t>
            </a:r>
            <a:r>
              <a:rPr lang="en-US" sz="1900" dirty="0" err="1"/>
              <a:t>sebagian</a:t>
            </a:r>
            <a:r>
              <a:rPr lang="en-US" sz="1900" dirty="0"/>
              <a:t> </a:t>
            </a:r>
            <a:r>
              <a:rPr lang="en-US" sz="1900" dirty="0" err="1"/>
              <a:t>besar</a:t>
            </a:r>
            <a:r>
              <a:rPr lang="en-US" sz="1900" dirty="0"/>
              <a:t> unit </a:t>
            </a:r>
            <a:r>
              <a:rPr lang="en-US" sz="1900" dirty="0" err="1"/>
              <a:t>kerja</a:t>
            </a:r>
            <a:r>
              <a:rPr lang="en-US" sz="1900" dirty="0"/>
              <a:t> </a:t>
            </a:r>
            <a:r>
              <a:rPr lang="en-US" sz="1900" dirty="0" err="1"/>
              <a:t>masih</a:t>
            </a:r>
            <a:r>
              <a:rPr lang="en-US" sz="1900" dirty="0"/>
              <a:t> </a:t>
            </a:r>
            <a:r>
              <a:rPr lang="en-US" sz="1900" dirty="0" err="1"/>
              <a:t>belum</a:t>
            </a:r>
            <a:r>
              <a:rPr lang="en-US" sz="1900" dirty="0"/>
              <a:t> </a:t>
            </a:r>
            <a:r>
              <a:rPr lang="en-US" sz="1900" dirty="0" err="1"/>
              <a:t>menggambarkan</a:t>
            </a:r>
            <a:r>
              <a:rPr lang="en-US" sz="1900" dirty="0"/>
              <a:t> </a:t>
            </a:r>
            <a:r>
              <a:rPr lang="en-US" sz="1900" dirty="0" err="1"/>
              <a:t>risiko</a:t>
            </a:r>
            <a:r>
              <a:rPr lang="en-US" sz="1900" dirty="0"/>
              <a:t> yang </a:t>
            </a:r>
            <a:r>
              <a:rPr lang="en-US" sz="1900" dirty="0" err="1"/>
              <a:t>sesuai</a:t>
            </a:r>
            <a:r>
              <a:rPr lang="en-US" sz="1900" dirty="0"/>
              <a:t> </a:t>
            </a:r>
            <a:r>
              <a:rPr lang="en-US" sz="1900" dirty="0" err="1"/>
              <a:t>dengan</a:t>
            </a:r>
            <a:r>
              <a:rPr lang="en-US" sz="1900" dirty="0"/>
              <a:t> proses </a:t>
            </a:r>
            <a:r>
              <a:rPr lang="en-US" sz="1900" dirty="0" err="1"/>
              <a:t>kegiatan</a:t>
            </a:r>
            <a:r>
              <a:rPr lang="en-US" sz="1900" dirty="0"/>
              <a:t> </a:t>
            </a:r>
            <a:r>
              <a:rPr lang="en-US" sz="1900" dirty="0" err="1"/>
              <a:t>dalam</a:t>
            </a:r>
            <a:r>
              <a:rPr lang="en-US" sz="1900" dirty="0"/>
              <a:t> </a:t>
            </a:r>
            <a:r>
              <a:rPr lang="en-US" sz="1900" dirty="0" err="1"/>
              <a:t>mewujudkan</a:t>
            </a:r>
            <a:r>
              <a:rPr lang="en-US" sz="1900" dirty="0"/>
              <a:t> </a:t>
            </a:r>
            <a:r>
              <a:rPr lang="en-US" sz="1900" dirty="0" err="1"/>
              <a:t>kinerja</a:t>
            </a:r>
            <a:r>
              <a:rPr lang="en-US" sz="1900" dirty="0"/>
              <a:t>. Hal </a:t>
            </a:r>
            <a:r>
              <a:rPr lang="en-US" sz="1900" dirty="0" err="1"/>
              <a:t>tersebut</a:t>
            </a:r>
            <a:r>
              <a:rPr lang="en-US" sz="1900" dirty="0"/>
              <a:t> </a:t>
            </a:r>
            <a:r>
              <a:rPr lang="en-US" sz="1900" dirty="0" err="1"/>
              <a:t>mengindikasikan</a:t>
            </a:r>
            <a:r>
              <a:rPr lang="en-US" sz="1900" dirty="0"/>
              <a:t> </a:t>
            </a:r>
            <a:r>
              <a:rPr lang="en-US" sz="1900" dirty="0" err="1"/>
              <a:t>Pengendalian</a:t>
            </a:r>
            <a:r>
              <a:rPr lang="en-US" sz="1900" dirty="0"/>
              <a:t> internal </a:t>
            </a:r>
            <a:r>
              <a:rPr lang="en-US" sz="1900" dirty="0" err="1"/>
              <a:t>masih</a:t>
            </a:r>
            <a:r>
              <a:rPr lang="en-US" sz="1900" dirty="0"/>
              <a:t> </a:t>
            </a:r>
            <a:r>
              <a:rPr lang="en-US" sz="1900" dirty="0" err="1"/>
              <a:t>perlu</a:t>
            </a:r>
            <a:r>
              <a:rPr lang="en-US" sz="1900" dirty="0"/>
              <a:t> </a:t>
            </a:r>
            <a:r>
              <a:rPr lang="en-US" sz="1900" dirty="0" err="1"/>
              <a:t>ditingkatkan</a:t>
            </a:r>
            <a:endParaRPr lang="en-US" sz="1900" dirty="0"/>
          </a:p>
          <a:p>
            <a:pPr algn="just">
              <a:spcAft>
                <a:spcPts val="600"/>
              </a:spcAft>
              <a:buFont typeface="Arial" panose="020B0604020202020204" pitchFamily="34" charset="0"/>
              <a:buChar char="•"/>
            </a:pPr>
            <a:r>
              <a:rPr lang="en-US" sz="1900" dirty="0"/>
              <a:t>Pembangunan Zona </a:t>
            </a:r>
            <a:r>
              <a:rPr lang="en-US" sz="1900" dirty="0" err="1"/>
              <a:t>Integritas</a:t>
            </a:r>
            <a:r>
              <a:rPr lang="en-US" sz="1900" dirty="0"/>
              <a:t> pada </a:t>
            </a:r>
            <a:r>
              <a:rPr lang="en-US" sz="1900" dirty="0" err="1"/>
              <a:t>tahun</a:t>
            </a:r>
            <a:r>
              <a:rPr lang="en-US" sz="1900" dirty="0"/>
              <a:t> 2020 </a:t>
            </a:r>
            <a:r>
              <a:rPr lang="en-US" sz="1900" dirty="0" err="1"/>
              <a:t>telah</a:t>
            </a:r>
            <a:r>
              <a:rPr lang="en-US" sz="1900" dirty="0"/>
              <a:t> </a:t>
            </a:r>
            <a:r>
              <a:rPr lang="en-US" sz="1900" dirty="0" err="1"/>
              <a:t>mengalami</a:t>
            </a:r>
            <a:r>
              <a:rPr lang="en-US" sz="1900" dirty="0"/>
              <a:t> </a:t>
            </a:r>
            <a:r>
              <a:rPr lang="en-US" sz="1900" dirty="0" err="1"/>
              <a:t>perkembangan</a:t>
            </a:r>
            <a:r>
              <a:rPr lang="en-US" sz="1900" dirty="0"/>
              <a:t> yang </a:t>
            </a:r>
            <a:r>
              <a:rPr lang="en-US" sz="1900" dirty="0" err="1"/>
              <a:t>cukup</a:t>
            </a:r>
            <a:r>
              <a:rPr lang="en-US" sz="1900" dirty="0"/>
              <a:t> </a:t>
            </a:r>
            <a:r>
              <a:rPr lang="en-US" sz="1900" dirty="0" err="1"/>
              <a:t>signifikan</a:t>
            </a:r>
            <a:r>
              <a:rPr lang="en-US" sz="1900" dirty="0"/>
              <a:t> dan </a:t>
            </a:r>
            <a:r>
              <a:rPr lang="en-US" sz="1900" dirty="0" err="1"/>
              <a:t>berhasil</a:t>
            </a:r>
            <a:r>
              <a:rPr lang="en-US" sz="1900" dirty="0"/>
              <a:t> </a:t>
            </a:r>
            <a:r>
              <a:rPr lang="en-US" sz="1900" dirty="0" err="1"/>
              <a:t>menambah</a:t>
            </a:r>
            <a:r>
              <a:rPr lang="en-US" sz="1900" dirty="0"/>
              <a:t> 7 unit </a:t>
            </a:r>
            <a:r>
              <a:rPr lang="en-US" sz="1900" dirty="0" err="1"/>
              <a:t>kerja</a:t>
            </a:r>
            <a:r>
              <a:rPr lang="en-US" sz="1900" dirty="0"/>
              <a:t> yang </a:t>
            </a:r>
            <a:r>
              <a:rPr lang="en-US" sz="1900" dirty="0" err="1"/>
              <a:t>memperoleh</a:t>
            </a:r>
            <a:r>
              <a:rPr lang="en-US" sz="1900" dirty="0"/>
              <a:t> </a:t>
            </a:r>
            <a:r>
              <a:rPr lang="en-US" sz="1900" dirty="0" err="1"/>
              <a:t>predikat</a:t>
            </a:r>
            <a:r>
              <a:rPr lang="en-US" sz="1900" dirty="0"/>
              <a:t> WBK dan 1 unit </a:t>
            </a:r>
            <a:r>
              <a:rPr lang="en-US" sz="1900" dirty="0" err="1"/>
              <a:t>kerja</a:t>
            </a:r>
            <a:r>
              <a:rPr lang="en-US" sz="1900" dirty="0"/>
              <a:t> WBBM. </a:t>
            </a:r>
          </a:p>
          <a:p>
            <a:pPr algn="just">
              <a:spcAft>
                <a:spcPts val="600"/>
              </a:spcAft>
              <a:buFont typeface="Arial" panose="020B0604020202020204" pitchFamily="34" charset="0"/>
              <a:buChar char="•"/>
            </a:pPr>
            <a:r>
              <a:rPr lang="en-US" sz="1900" dirty="0"/>
              <a:t>Unit </a:t>
            </a:r>
            <a:r>
              <a:rPr lang="en-US" sz="1900" dirty="0" err="1"/>
              <a:t>kerja</a:t>
            </a:r>
            <a:r>
              <a:rPr lang="en-US" sz="1900" dirty="0"/>
              <a:t> yang </a:t>
            </a:r>
            <a:r>
              <a:rPr lang="en-US" sz="1900" dirty="0" err="1"/>
              <a:t>belum</a:t>
            </a:r>
            <a:r>
              <a:rPr lang="en-US" sz="1900" dirty="0"/>
              <a:t> </a:t>
            </a:r>
            <a:r>
              <a:rPr lang="en-US" sz="1900" dirty="0" err="1"/>
              <a:t>berhasil</a:t>
            </a:r>
            <a:r>
              <a:rPr lang="en-US" sz="1900" dirty="0"/>
              <a:t> </a:t>
            </a:r>
            <a:r>
              <a:rPr lang="en-US" sz="1900" dirty="0" err="1"/>
              <a:t>mendapat</a:t>
            </a:r>
            <a:r>
              <a:rPr lang="en-US" sz="1900" dirty="0"/>
              <a:t> </a:t>
            </a:r>
            <a:r>
              <a:rPr lang="en-US" sz="1900" dirty="0" err="1"/>
              <a:t>predikat</a:t>
            </a:r>
            <a:r>
              <a:rPr lang="en-US" sz="1900" dirty="0"/>
              <a:t> WBK/WBBM pada </a:t>
            </a:r>
            <a:r>
              <a:rPr lang="en-US" sz="1900" dirty="0" err="1"/>
              <a:t>umumnya</a:t>
            </a:r>
            <a:r>
              <a:rPr lang="en-US" sz="1900" dirty="0"/>
              <a:t> </a:t>
            </a:r>
            <a:r>
              <a:rPr lang="en-US" sz="1900" dirty="0" err="1"/>
              <a:t>belum</a:t>
            </a:r>
            <a:r>
              <a:rPr lang="en-US" sz="1900" dirty="0"/>
              <a:t> </a:t>
            </a:r>
            <a:r>
              <a:rPr lang="en-US" sz="1900" dirty="0" err="1"/>
              <a:t>memahami</a:t>
            </a:r>
            <a:r>
              <a:rPr lang="en-US" sz="1900" dirty="0"/>
              <a:t> </a:t>
            </a:r>
            <a:r>
              <a:rPr lang="en-US" sz="1900" dirty="0" err="1"/>
              <a:t>definisi</a:t>
            </a:r>
            <a:r>
              <a:rPr lang="en-US" sz="1900" dirty="0"/>
              <a:t> </a:t>
            </a:r>
            <a:r>
              <a:rPr lang="en-US" sz="1900" dirty="0" err="1"/>
              <a:t>maupun</a:t>
            </a:r>
            <a:r>
              <a:rPr lang="en-US" sz="1900" dirty="0"/>
              <a:t> target </a:t>
            </a:r>
            <a:r>
              <a:rPr lang="en-US" sz="1900" dirty="0" err="1"/>
              <a:t>kinerja</a:t>
            </a:r>
            <a:r>
              <a:rPr lang="en-US" sz="1900" dirty="0"/>
              <a:t> yang </a:t>
            </a:r>
            <a:r>
              <a:rPr lang="en-US" sz="1900" dirty="0" err="1"/>
              <a:t>telah</a:t>
            </a:r>
            <a:r>
              <a:rPr lang="en-US" sz="1900" dirty="0"/>
              <a:t> </a:t>
            </a:r>
            <a:r>
              <a:rPr lang="en-US" sz="1900" dirty="0" err="1"/>
              <a:t>dituangkan</a:t>
            </a:r>
            <a:r>
              <a:rPr lang="en-US" sz="1900" dirty="0"/>
              <a:t> </a:t>
            </a:r>
            <a:r>
              <a:rPr lang="en-US" sz="1900" dirty="0" err="1"/>
              <a:t>dalam</a:t>
            </a:r>
            <a:r>
              <a:rPr lang="en-US" sz="1900" dirty="0"/>
              <a:t> </a:t>
            </a:r>
            <a:r>
              <a:rPr lang="en-US" sz="1900" dirty="0" err="1"/>
              <a:t>dokumen</a:t>
            </a:r>
            <a:r>
              <a:rPr lang="en-US" sz="1900" dirty="0"/>
              <a:t> </a:t>
            </a:r>
            <a:r>
              <a:rPr lang="en-US" sz="1900" dirty="0" err="1"/>
              <a:t>Perjanjian</a:t>
            </a:r>
            <a:r>
              <a:rPr lang="en-US" sz="1900" dirty="0"/>
              <a:t> Kinerja (PK). </a:t>
            </a:r>
            <a:r>
              <a:rPr lang="en-US" sz="1900" dirty="0" err="1"/>
              <a:t>Selain</a:t>
            </a:r>
            <a:r>
              <a:rPr lang="en-US" sz="1900" dirty="0"/>
              <a:t> </a:t>
            </a:r>
            <a:r>
              <a:rPr lang="en-US" sz="1900" dirty="0" err="1"/>
              <a:t>itu</a:t>
            </a:r>
            <a:r>
              <a:rPr lang="en-US" sz="1900" dirty="0"/>
              <a:t>, Kurang </a:t>
            </a:r>
            <a:r>
              <a:rPr lang="en-US" sz="1900" dirty="0" err="1"/>
              <a:t>optimalnya</a:t>
            </a:r>
            <a:r>
              <a:rPr lang="en-US" sz="1900" dirty="0"/>
              <a:t> </a:t>
            </a:r>
            <a:r>
              <a:rPr lang="en-US" sz="1900" dirty="0" err="1"/>
              <a:t>sebagian</a:t>
            </a:r>
            <a:r>
              <a:rPr lang="en-US" sz="1900" dirty="0"/>
              <a:t> unit </a:t>
            </a:r>
            <a:r>
              <a:rPr lang="en-US" sz="1900" dirty="0" err="1"/>
              <a:t>kerja</a:t>
            </a:r>
            <a:r>
              <a:rPr lang="en-US" sz="1900" dirty="0"/>
              <a:t> </a:t>
            </a:r>
            <a:r>
              <a:rPr lang="en-US" sz="1900" dirty="0" err="1"/>
              <a:t>untuk</a:t>
            </a:r>
            <a:r>
              <a:rPr lang="en-US" sz="1900" dirty="0"/>
              <a:t> </a:t>
            </a:r>
            <a:r>
              <a:rPr lang="en-US" sz="1900" dirty="0" err="1"/>
              <a:t>membangun</a:t>
            </a:r>
            <a:r>
              <a:rPr lang="en-US" sz="1900" dirty="0"/>
              <a:t> </a:t>
            </a:r>
            <a:r>
              <a:rPr lang="en-US" sz="1900" dirty="0" err="1"/>
              <a:t>kedekatan</a:t>
            </a:r>
            <a:r>
              <a:rPr lang="en-US" sz="1900" dirty="0"/>
              <a:t> (</a:t>
            </a:r>
            <a:r>
              <a:rPr lang="en-US" sz="1900" i="1" dirty="0"/>
              <a:t>intimacy</a:t>
            </a:r>
            <a:r>
              <a:rPr lang="en-US" sz="1900" dirty="0"/>
              <a:t>) </a:t>
            </a:r>
            <a:r>
              <a:rPr lang="en-US" sz="1900" dirty="0" err="1"/>
              <a:t>dengan</a:t>
            </a:r>
            <a:r>
              <a:rPr lang="en-US" sz="1900" dirty="0"/>
              <a:t> </a:t>
            </a:r>
            <a:r>
              <a:rPr lang="en-US" sz="1900" dirty="0" err="1"/>
              <a:t>masyarakat</a:t>
            </a:r>
            <a:r>
              <a:rPr lang="en-US" sz="1900" dirty="0"/>
              <a:t> dan </a:t>
            </a:r>
            <a:r>
              <a:rPr lang="en-US" sz="1900" dirty="0" err="1"/>
              <a:t>pemangku</a:t>
            </a:r>
            <a:r>
              <a:rPr lang="en-US" sz="1900" dirty="0"/>
              <a:t> </a:t>
            </a:r>
            <a:r>
              <a:rPr lang="en-US" sz="1900" dirty="0" err="1"/>
              <a:t>kepentingan</a:t>
            </a:r>
            <a:r>
              <a:rPr lang="en-US" sz="1900" dirty="0"/>
              <a:t> </a:t>
            </a:r>
            <a:r>
              <a:rPr lang="en-US" sz="1900" dirty="0" err="1"/>
              <a:t>lainnya</a:t>
            </a:r>
            <a:r>
              <a:rPr lang="en-US" sz="1900" dirty="0"/>
              <a:t> </a:t>
            </a:r>
            <a:r>
              <a:rPr lang="en-US" sz="1900" dirty="0" err="1"/>
              <a:t>sehingga</a:t>
            </a:r>
            <a:r>
              <a:rPr lang="en-US" sz="1900" dirty="0"/>
              <a:t> </a:t>
            </a:r>
            <a:r>
              <a:rPr lang="en-US" sz="1900" dirty="0" err="1"/>
              <a:t>upaya</a:t>
            </a:r>
            <a:r>
              <a:rPr lang="en-US" sz="1900" dirty="0"/>
              <a:t> </a:t>
            </a:r>
            <a:r>
              <a:rPr lang="en-US" sz="1900" dirty="0" err="1"/>
              <a:t>perbaikan</a:t>
            </a:r>
            <a:r>
              <a:rPr lang="en-US" sz="1900" dirty="0"/>
              <a:t> yang </a:t>
            </a:r>
            <a:r>
              <a:rPr lang="en-US" sz="1900" dirty="0" err="1"/>
              <a:t>telah</a:t>
            </a:r>
            <a:r>
              <a:rPr lang="en-US" sz="1900" dirty="0"/>
              <a:t> </a:t>
            </a:r>
            <a:r>
              <a:rPr lang="en-US" sz="1900" dirty="0" err="1"/>
              <a:t>dilakukan</a:t>
            </a:r>
            <a:r>
              <a:rPr lang="en-US" sz="1900" dirty="0"/>
              <a:t> oleh unit </a:t>
            </a:r>
            <a:r>
              <a:rPr lang="en-US" sz="1900" dirty="0" err="1"/>
              <a:t>kerja</a:t>
            </a:r>
            <a:r>
              <a:rPr lang="en-US" sz="1900" dirty="0"/>
              <a:t> </a:t>
            </a:r>
            <a:r>
              <a:rPr lang="en-US" sz="1900" dirty="0" err="1"/>
              <a:t>tersebut</a:t>
            </a:r>
            <a:r>
              <a:rPr lang="en-US" sz="1900" dirty="0"/>
              <a:t> </a:t>
            </a:r>
            <a:r>
              <a:rPr lang="en-US" sz="1900" dirty="0" err="1"/>
              <a:t>belum</a:t>
            </a:r>
            <a:r>
              <a:rPr lang="en-US" sz="1900" dirty="0"/>
              <a:t> </a:t>
            </a:r>
            <a:r>
              <a:rPr lang="en-US" sz="1900" dirty="0" err="1"/>
              <a:t>mendapat</a:t>
            </a:r>
            <a:r>
              <a:rPr lang="en-US" sz="1900" dirty="0"/>
              <a:t> </a:t>
            </a:r>
            <a:r>
              <a:rPr lang="en-US" sz="1900" dirty="0" err="1"/>
              <a:t>tanggapan</a:t>
            </a:r>
            <a:r>
              <a:rPr lang="en-US" sz="1900" dirty="0"/>
              <a:t> </a:t>
            </a:r>
            <a:r>
              <a:rPr lang="en-US" sz="1900" dirty="0" err="1"/>
              <a:t>positif</a:t>
            </a:r>
            <a:r>
              <a:rPr lang="en-US" sz="1900" dirty="0"/>
              <a:t> dan </a:t>
            </a:r>
            <a:r>
              <a:rPr lang="en-US" sz="1900" dirty="0" err="1"/>
              <a:t>hal</a:t>
            </a:r>
            <a:r>
              <a:rPr lang="en-US" sz="1900" dirty="0"/>
              <a:t> </a:t>
            </a:r>
            <a:r>
              <a:rPr lang="en-US" sz="1900" dirty="0" err="1"/>
              <a:t>ini</a:t>
            </a:r>
            <a:r>
              <a:rPr lang="en-US" sz="1900" dirty="0"/>
              <a:t> </a:t>
            </a:r>
            <a:r>
              <a:rPr lang="en-US" sz="1900" dirty="0" err="1"/>
              <a:t>tercermin</a:t>
            </a:r>
            <a:r>
              <a:rPr lang="en-US" sz="1900" dirty="0"/>
              <a:t> </a:t>
            </a:r>
            <a:r>
              <a:rPr lang="en-US" sz="1900" dirty="0" err="1"/>
              <a:t>dari</a:t>
            </a:r>
            <a:r>
              <a:rPr lang="en-US" sz="1900" dirty="0"/>
              <a:t> </a:t>
            </a:r>
            <a:r>
              <a:rPr lang="en-US" sz="1900" dirty="0" err="1"/>
              <a:t>hasil</a:t>
            </a:r>
            <a:r>
              <a:rPr lang="en-US" sz="1900" dirty="0"/>
              <a:t> </a:t>
            </a:r>
            <a:r>
              <a:rPr lang="en-US" sz="1900" dirty="0" err="1"/>
              <a:t>survei</a:t>
            </a:r>
            <a:r>
              <a:rPr lang="en-US" sz="1900" dirty="0"/>
              <a:t> </a:t>
            </a:r>
            <a:r>
              <a:rPr lang="en-US" sz="1900" dirty="0" err="1"/>
              <a:t>eksternal</a:t>
            </a:r>
            <a:r>
              <a:rPr lang="en-US" sz="1900" dirty="0"/>
              <a:t> </a:t>
            </a:r>
            <a:r>
              <a:rPr lang="en-US" sz="1900" dirty="0" err="1"/>
              <a:t>beberapa</a:t>
            </a:r>
            <a:r>
              <a:rPr lang="en-US" sz="1900" dirty="0"/>
              <a:t> unit </a:t>
            </a:r>
            <a:r>
              <a:rPr lang="en-US" sz="1900" dirty="0" err="1"/>
              <a:t>kerja</a:t>
            </a:r>
            <a:r>
              <a:rPr lang="en-US" sz="1900" dirty="0"/>
              <a:t> yang </a:t>
            </a:r>
            <a:r>
              <a:rPr lang="en-US" sz="1900" dirty="0" err="1"/>
              <a:t>tidak</a:t>
            </a:r>
            <a:r>
              <a:rPr lang="en-US" sz="1900" dirty="0"/>
              <a:t> </a:t>
            </a:r>
            <a:r>
              <a:rPr lang="en-US" sz="1900" dirty="0" err="1"/>
              <a:t>menggembirakan</a:t>
            </a:r>
            <a:r>
              <a:rPr lang="en-US" sz="1900" dirty="0"/>
              <a:t>. </a:t>
            </a:r>
          </a:p>
          <a:p>
            <a:pPr>
              <a:spcAft>
                <a:spcPts val="600"/>
              </a:spcAft>
              <a:buFont typeface="Arial" panose="020B0604020202020204" pitchFamily="34" charset="0"/>
              <a:buChar char="•"/>
            </a:pPr>
            <a:endParaRPr lang="en-US" sz="1700" dirty="0"/>
          </a:p>
        </p:txBody>
      </p:sp>
    </p:spTree>
    <p:extLst>
      <p:ext uri="{BB962C8B-B14F-4D97-AF65-F5344CB8AC3E}">
        <p14:creationId xmlns:p14="http://schemas.microsoft.com/office/powerpoint/2010/main" val="3857866284"/>
      </p:ext>
    </p:extLst>
  </p:cSld>
  <p:clrMapOvr>
    <a:masterClrMapping/>
  </p:clrMapOvr>
</p:sld>
</file>

<file path=ppt/theme/theme1.xml><?xml version="1.0" encoding="utf-8"?>
<a:theme xmlns:a="http://schemas.openxmlformats.org/drawingml/2006/main" name="Cover and End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1480</Words>
  <Application>Microsoft Office PowerPoint</Application>
  <PresentationFormat>Widescreen</PresentationFormat>
  <Paragraphs>69</Paragraphs>
  <Slides>16</Slides>
  <Notes>3</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16</vt:i4>
      </vt:variant>
    </vt:vector>
  </HeadingPairs>
  <TitlesOfParts>
    <vt:vector size="23" baseType="lpstr">
      <vt:lpstr>Arial</vt:lpstr>
      <vt:lpstr>Calibri</vt:lpstr>
      <vt:lpstr>Calibri Light</vt:lpstr>
      <vt:lpstr>Tw Cen MT</vt:lpstr>
      <vt:lpstr>Cover and End Slide Master</vt:lpstr>
      <vt:lpstr>Contents Slide Master</vt:lpstr>
      <vt:lpstr>Section Break Slide Master</vt:lpstr>
      <vt:lpstr>Hasil Evaluasi Sementera Pelaksanaan RB di Lingkungan  Kementerian Pertanian</vt:lpstr>
      <vt:lpstr>GAMBARAN UMUM PELAKSANAAN RB DI KEMENTAN</vt:lpstr>
      <vt:lpstr>pelaksanaan Reformasi birokrasi di Kementerian Pertanian</vt:lpstr>
      <vt:lpstr>MANAJEMEN PERUBAHAN</vt:lpstr>
      <vt:lpstr>DEREGULASI KEBIJAKAN</vt:lpstr>
      <vt:lpstr>PENATAAN ORGANISASI</vt:lpstr>
      <vt:lpstr>PENATAAN TATALAKSANA</vt:lpstr>
      <vt:lpstr>MANAJEMEN SDM</vt:lpstr>
      <vt:lpstr>PowerPoint Presentation</vt:lpstr>
      <vt:lpstr>PENINGKATAN KUALITAS PELAYANAN PUBLIK</vt:lpstr>
      <vt:lpstr>Gambaran umum implementasi sakip kementerian pertanian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Muthia Naili Muna</dc:creator>
  <cp:lastModifiedBy>Muthia Naili Muna</cp:lastModifiedBy>
  <cp:revision>5</cp:revision>
  <dcterms:created xsi:type="dcterms:W3CDTF">2021-02-12T06:22:18Z</dcterms:created>
  <dcterms:modified xsi:type="dcterms:W3CDTF">2021-02-16T00:54:48Z</dcterms:modified>
</cp:coreProperties>
</file>